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ED92D5-4888-4146-9717-4288D49FFA9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5A86106-9069-4059-9D7A-FA8854538B59}">
      <dgm:prSet/>
      <dgm:spPr/>
      <dgm:t>
        <a:bodyPr/>
        <a:lstStyle/>
        <a:p>
          <a:r>
            <a:rPr lang="en-US"/>
            <a:t>To encourage the all-round development of students by focusing on soft skills, Coding &amp; domain skills. </a:t>
          </a:r>
        </a:p>
      </dgm:t>
    </dgm:pt>
    <dgm:pt modelId="{7B49C10D-BF74-4341-AE12-9C7D3E2D6D27}" type="parTrans" cxnId="{39AD5155-A5C8-442B-9CA9-C3613EBECBB6}">
      <dgm:prSet/>
      <dgm:spPr/>
      <dgm:t>
        <a:bodyPr/>
        <a:lstStyle/>
        <a:p>
          <a:endParaRPr lang="en-US"/>
        </a:p>
      </dgm:t>
    </dgm:pt>
    <dgm:pt modelId="{8996E9C5-CD10-4B37-8C79-1FF6827220EA}" type="sibTrans" cxnId="{39AD5155-A5C8-442B-9CA9-C3613EBECBB6}">
      <dgm:prSet/>
      <dgm:spPr/>
      <dgm:t>
        <a:bodyPr/>
        <a:lstStyle/>
        <a:p>
          <a:endParaRPr lang="en-US"/>
        </a:p>
      </dgm:t>
    </dgm:pt>
    <dgm:pt modelId="{B1D6F39C-F2B4-4737-ACC5-997D7CDDCD30}">
      <dgm:prSet/>
      <dgm:spPr/>
      <dgm:t>
        <a:bodyPr/>
        <a:lstStyle/>
        <a:p>
          <a:r>
            <a:rPr lang="en-US"/>
            <a:t>To make the engineering students aware of the importance, the role and the content of soft skills, Coding and domain skills through instruction, knowledge acquisition, demonstration and practice. </a:t>
          </a:r>
        </a:p>
      </dgm:t>
    </dgm:pt>
    <dgm:pt modelId="{FD395F14-B652-451A-9EB0-ABBC2DCD0903}" type="parTrans" cxnId="{A731D549-362C-4E54-9370-322228BC02B8}">
      <dgm:prSet/>
      <dgm:spPr/>
      <dgm:t>
        <a:bodyPr/>
        <a:lstStyle/>
        <a:p>
          <a:endParaRPr lang="en-US"/>
        </a:p>
      </dgm:t>
    </dgm:pt>
    <dgm:pt modelId="{50CD0FDC-0D46-4992-9284-A38D672D208D}" type="sibTrans" cxnId="{A731D549-362C-4E54-9370-322228BC02B8}">
      <dgm:prSet/>
      <dgm:spPr/>
      <dgm:t>
        <a:bodyPr/>
        <a:lstStyle/>
        <a:p>
          <a:endParaRPr lang="en-US"/>
        </a:p>
      </dgm:t>
    </dgm:pt>
    <dgm:pt modelId="{4B08F79E-F916-4B0C-A1BD-3DFF9E7A6E8C}">
      <dgm:prSet/>
      <dgm:spPr/>
      <dgm:t>
        <a:bodyPr/>
        <a:lstStyle/>
        <a:p>
          <a:r>
            <a:rPr lang="en-US"/>
            <a:t>To develop and nurture the soft skills, coding and domain skills of the students through individual and group activities. </a:t>
          </a:r>
        </a:p>
      </dgm:t>
    </dgm:pt>
    <dgm:pt modelId="{7D8C8653-5F62-402E-B21B-39E427D3BF4C}" type="parTrans" cxnId="{250932D9-F930-4A77-BD78-D08A110C7CDC}">
      <dgm:prSet/>
      <dgm:spPr/>
      <dgm:t>
        <a:bodyPr/>
        <a:lstStyle/>
        <a:p>
          <a:endParaRPr lang="en-US"/>
        </a:p>
      </dgm:t>
    </dgm:pt>
    <dgm:pt modelId="{17DCF635-F466-4C65-A02B-E723E0AC7ADB}" type="sibTrans" cxnId="{250932D9-F930-4A77-BD78-D08A110C7CDC}">
      <dgm:prSet/>
      <dgm:spPr/>
      <dgm:t>
        <a:bodyPr/>
        <a:lstStyle/>
        <a:p>
          <a:endParaRPr lang="en-US"/>
        </a:p>
      </dgm:t>
    </dgm:pt>
    <dgm:pt modelId="{C9BA9B0F-4254-4319-9FC7-204A6F3D36F4}">
      <dgm:prSet/>
      <dgm:spPr/>
      <dgm:t>
        <a:bodyPr/>
        <a:lstStyle/>
        <a:p>
          <a:r>
            <a:rPr lang="en-US"/>
            <a:t>To expose students to right attitudinal and behavioral aspects and to build the same through activities</a:t>
          </a:r>
        </a:p>
      </dgm:t>
    </dgm:pt>
    <dgm:pt modelId="{1C3C6C29-8176-478F-B1AC-A5FE18A10578}" type="parTrans" cxnId="{9BCC1188-770C-444C-B422-AF8705D7C9B7}">
      <dgm:prSet/>
      <dgm:spPr/>
      <dgm:t>
        <a:bodyPr/>
        <a:lstStyle/>
        <a:p>
          <a:endParaRPr lang="en-US"/>
        </a:p>
      </dgm:t>
    </dgm:pt>
    <dgm:pt modelId="{38FC83E6-5B67-425F-8CC4-5E21A86A40DF}" type="sibTrans" cxnId="{9BCC1188-770C-444C-B422-AF8705D7C9B7}">
      <dgm:prSet/>
      <dgm:spPr/>
      <dgm:t>
        <a:bodyPr/>
        <a:lstStyle/>
        <a:p>
          <a:endParaRPr lang="en-US"/>
        </a:p>
      </dgm:t>
    </dgm:pt>
    <dgm:pt modelId="{047143D9-65A8-44C9-93B2-A74C914F5E3F}" type="pres">
      <dgm:prSet presAssocID="{9DED92D5-4888-4146-9717-4288D49FFA94}" presName="linear" presStyleCnt="0">
        <dgm:presLayoutVars>
          <dgm:animLvl val="lvl"/>
          <dgm:resizeHandles val="exact"/>
        </dgm:presLayoutVars>
      </dgm:prSet>
      <dgm:spPr/>
    </dgm:pt>
    <dgm:pt modelId="{74D76085-76D0-4CFA-9939-2A2D5A031A31}" type="pres">
      <dgm:prSet presAssocID="{95A86106-9069-4059-9D7A-FA8854538B5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3688691-C1DD-418D-8046-948C4B569BA9}" type="pres">
      <dgm:prSet presAssocID="{8996E9C5-CD10-4B37-8C79-1FF6827220EA}" presName="spacer" presStyleCnt="0"/>
      <dgm:spPr/>
    </dgm:pt>
    <dgm:pt modelId="{FE1487FD-23D7-4866-9B9D-D1EAE5AD79D3}" type="pres">
      <dgm:prSet presAssocID="{B1D6F39C-F2B4-4737-ACC5-997D7CDDCD3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63BCE42-7F37-48BE-96DA-07B13CB8A394}" type="pres">
      <dgm:prSet presAssocID="{50CD0FDC-0D46-4992-9284-A38D672D208D}" presName="spacer" presStyleCnt="0"/>
      <dgm:spPr/>
    </dgm:pt>
    <dgm:pt modelId="{70151569-B82D-4EBC-BC0E-0EFB3CB31A10}" type="pres">
      <dgm:prSet presAssocID="{4B08F79E-F916-4B0C-A1BD-3DFF9E7A6E8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2359B9-8CC7-45CC-A753-9EE10FF0C114}" type="pres">
      <dgm:prSet presAssocID="{17DCF635-F466-4C65-A02B-E723E0AC7ADB}" presName="spacer" presStyleCnt="0"/>
      <dgm:spPr/>
    </dgm:pt>
    <dgm:pt modelId="{435CD199-7767-49EF-85B4-E5AF5169213D}" type="pres">
      <dgm:prSet presAssocID="{C9BA9B0F-4254-4319-9FC7-204A6F3D36F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DE07600-C80D-48F6-B7FD-DBA266AC97C0}" type="presOf" srcId="{9DED92D5-4888-4146-9717-4288D49FFA94}" destId="{047143D9-65A8-44C9-93B2-A74C914F5E3F}" srcOrd="0" destOrd="0" presId="urn:microsoft.com/office/officeart/2005/8/layout/vList2"/>
    <dgm:cxn modelId="{F3293710-00E4-4A58-B5F4-9A0AE54380FA}" type="presOf" srcId="{95A86106-9069-4059-9D7A-FA8854538B59}" destId="{74D76085-76D0-4CFA-9939-2A2D5A031A31}" srcOrd="0" destOrd="0" presId="urn:microsoft.com/office/officeart/2005/8/layout/vList2"/>
    <dgm:cxn modelId="{97C35F5D-590E-4151-90EF-7CD73E3E45B0}" type="presOf" srcId="{B1D6F39C-F2B4-4737-ACC5-997D7CDDCD30}" destId="{FE1487FD-23D7-4866-9B9D-D1EAE5AD79D3}" srcOrd="0" destOrd="0" presId="urn:microsoft.com/office/officeart/2005/8/layout/vList2"/>
    <dgm:cxn modelId="{A731D549-362C-4E54-9370-322228BC02B8}" srcId="{9DED92D5-4888-4146-9717-4288D49FFA94}" destId="{B1D6F39C-F2B4-4737-ACC5-997D7CDDCD30}" srcOrd="1" destOrd="0" parTransId="{FD395F14-B652-451A-9EB0-ABBC2DCD0903}" sibTransId="{50CD0FDC-0D46-4992-9284-A38D672D208D}"/>
    <dgm:cxn modelId="{39AD5155-A5C8-442B-9CA9-C3613EBECBB6}" srcId="{9DED92D5-4888-4146-9717-4288D49FFA94}" destId="{95A86106-9069-4059-9D7A-FA8854538B59}" srcOrd="0" destOrd="0" parTransId="{7B49C10D-BF74-4341-AE12-9C7D3E2D6D27}" sibTransId="{8996E9C5-CD10-4B37-8C79-1FF6827220EA}"/>
    <dgm:cxn modelId="{9BCC1188-770C-444C-B422-AF8705D7C9B7}" srcId="{9DED92D5-4888-4146-9717-4288D49FFA94}" destId="{C9BA9B0F-4254-4319-9FC7-204A6F3D36F4}" srcOrd="3" destOrd="0" parTransId="{1C3C6C29-8176-478F-B1AC-A5FE18A10578}" sibTransId="{38FC83E6-5B67-425F-8CC4-5E21A86A40DF}"/>
    <dgm:cxn modelId="{144D71A3-4B04-4F1C-9026-8BB3493CC717}" type="presOf" srcId="{4B08F79E-F916-4B0C-A1BD-3DFF9E7A6E8C}" destId="{70151569-B82D-4EBC-BC0E-0EFB3CB31A10}" srcOrd="0" destOrd="0" presId="urn:microsoft.com/office/officeart/2005/8/layout/vList2"/>
    <dgm:cxn modelId="{250932D9-F930-4A77-BD78-D08A110C7CDC}" srcId="{9DED92D5-4888-4146-9717-4288D49FFA94}" destId="{4B08F79E-F916-4B0C-A1BD-3DFF9E7A6E8C}" srcOrd="2" destOrd="0" parTransId="{7D8C8653-5F62-402E-B21B-39E427D3BF4C}" sibTransId="{17DCF635-F466-4C65-A02B-E723E0AC7ADB}"/>
    <dgm:cxn modelId="{890693DC-30F0-418A-AC39-51C0C4365595}" type="presOf" srcId="{C9BA9B0F-4254-4319-9FC7-204A6F3D36F4}" destId="{435CD199-7767-49EF-85B4-E5AF5169213D}" srcOrd="0" destOrd="0" presId="urn:microsoft.com/office/officeart/2005/8/layout/vList2"/>
    <dgm:cxn modelId="{A4D5F7D8-92FA-4206-9592-6EACE3842AC8}" type="presParOf" srcId="{047143D9-65A8-44C9-93B2-A74C914F5E3F}" destId="{74D76085-76D0-4CFA-9939-2A2D5A031A31}" srcOrd="0" destOrd="0" presId="urn:microsoft.com/office/officeart/2005/8/layout/vList2"/>
    <dgm:cxn modelId="{540025A2-DA4F-49D9-91B8-8F1ED2A27CE2}" type="presParOf" srcId="{047143D9-65A8-44C9-93B2-A74C914F5E3F}" destId="{03688691-C1DD-418D-8046-948C4B569BA9}" srcOrd="1" destOrd="0" presId="urn:microsoft.com/office/officeart/2005/8/layout/vList2"/>
    <dgm:cxn modelId="{0AA71BFA-A08E-4592-A50F-C291ED16DAD0}" type="presParOf" srcId="{047143D9-65A8-44C9-93B2-A74C914F5E3F}" destId="{FE1487FD-23D7-4866-9B9D-D1EAE5AD79D3}" srcOrd="2" destOrd="0" presId="urn:microsoft.com/office/officeart/2005/8/layout/vList2"/>
    <dgm:cxn modelId="{B4F0840E-DC2D-4206-BC04-280715FB928F}" type="presParOf" srcId="{047143D9-65A8-44C9-93B2-A74C914F5E3F}" destId="{563BCE42-7F37-48BE-96DA-07B13CB8A394}" srcOrd="3" destOrd="0" presId="urn:microsoft.com/office/officeart/2005/8/layout/vList2"/>
    <dgm:cxn modelId="{FA820532-2EB6-4123-97A1-128604A8CE05}" type="presParOf" srcId="{047143D9-65A8-44C9-93B2-A74C914F5E3F}" destId="{70151569-B82D-4EBC-BC0E-0EFB3CB31A10}" srcOrd="4" destOrd="0" presId="urn:microsoft.com/office/officeart/2005/8/layout/vList2"/>
    <dgm:cxn modelId="{17BE51C7-4E54-4F88-B1D6-36655D63E051}" type="presParOf" srcId="{047143D9-65A8-44C9-93B2-A74C914F5E3F}" destId="{2B2359B9-8CC7-45CC-A753-9EE10FF0C114}" srcOrd="5" destOrd="0" presId="urn:microsoft.com/office/officeart/2005/8/layout/vList2"/>
    <dgm:cxn modelId="{C6F73561-6964-437A-A947-74102259AB45}" type="presParOf" srcId="{047143D9-65A8-44C9-93B2-A74C914F5E3F}" destId="{435CD199-7767-49EF-85B4-E5AF516921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33A540-27B2-4DF8-B567-3E504B7927E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9DE2C03-AA8B-4979-938B-35F2B661E681}">
      <dgm:prSet/>
      <dgm:spPr/>
      <dgm:t>
        <a:bodyPr/>
        <a:lstStyle/>
        <a:p>
          <a:r>
            <a:rPr lang="en-US"/>
            <a:t>On completion of the course, student will be able to– Effectively communicate through verbal/oral communication and improve the listening skills </a:t>
          </a:r>
        </a:p>
      </dgm:t>
    </dgm:pt>
    <dgm:pt modelId="{B77CC6C3-EAE1-417F-A549-EDEFEA76914D}" type="parTrans" cxnId="{D199BE52-3F69-404E-8784-280DDE7440B8}">
      <dgm:prSet/>
      <dgm:spPr/>
      <dgm:t>
        <a:bodyPr/>
        <a:lstStyle/>
        <a:p>
          <a:endParaRPr lang="en-US"/>
        </a:p>
      </dgm:t>
    </dgm:pt>
    <dgm:pt modelId="{92A88B62-F55A-4BE5-83BC-109E0FCF1A17}" type="sibTrans" cxnId="{D199BE52-3F69-404E-8784-280DDE7440B8}">
      <dgm:prSet/>
      <dgm:spPr/>
      <dgm:t>
        <a:bodyPr/>
        <a:lstStyle/>
        <a:p>
          <a:endParaRPr lang="en-US"/>
        </a:p>
      </dgm:t>
    </dgm:pt>
    <dgm:pt modelId="{9B837A6E-D5C6-4FBE-A651-7E2824B02209}">
      <dgm:prSet/>
      <dgm:spPr/>
      <dgm:t>
        <a:bodyPr/>
        <a:lstStyle/>
        <a:p>
          <a:r>
            <a:rPr lang="en-US" dirty="0"/>
            <a:t>Write precise briefs or reports and technical documents, Actively participate in group discussion / meetings / interviews and prepare &amp; deliver presentations. Become more effective individual through goal/target setting, self motivation and practicing creative thinking. </a:t>
          </a:r>
        </a:p>
      </dgm:t>
    </dgm:pt>
    <dgm:pt modelId="{8F13AF88-3098-456F-AECB-37D63087F18C}" type="parTrans" cxnId="{ADF24E06-9D70-4AB7-9056-7936ECE87E77}">
      <dgm:prSet/>
      <dgm:spPr/>
      <dgm:t>
        <a:bodyPr/>
        <a:lstStyle/>
        <a:p>
          <a:endParaRPr lang="en-US"/>
        </a:p>
      </dgm:t>
    </dgm:pt>
    <dgm:pt modelId="{87F2883D-C10B-45BA-8588-226ED8BAAB91}" type="sibTrans" cxnId="{ADF24E06-9D70-4AB7-9056-7936ECE87E77}">
      <dgm:prSet/>
      <dgm:spPr/>
      <dgm:t>
        <a:bodyPr/>
        <a:lstStyle/>
        <a:p>
          <a:endParaRPr lang="en-US"/>
        </a:p>
      </dgm:t>
    </dgm:pt>
    <dgm:pt modelId="{6100FB0E-8CFB-4E4D-8F3E-49E607AD955F}">
      <dgm:prSet/>
      <dgm:spPr/>
      <dgm:t>
        <a:bodyPr/>
        <a:lstStyle/>
        <a:p>
          <a:r>
            <a:rPr lang="en-US"/>
            <a:t>Student will be able to understand the problems and develop his competitive coding skills. </a:t>
          </a:r>
        </a:p>
      </dgm:t>
    </dgm:pt>
    <dgm:pt modelId="{F8788283-3EBE-4747-BB42-D557C2638CCB}" type="parTrans" cxnId="{5D6C98D9-46CD-404A-B236-26EF18C459C8}">
      <dgm:prSet/>
      <dgm:spPr/>
      <dgm:t>
        <a:bodyPr/>
        <a:lstStyle/>
        <a:p>
          <a:endParaRPr lang="en-US"/>
        </a:p>
      </dgm:t>
    </dgm:pt>
    <dgm:pt modelId="{DCAA0A11-D835-4AA6-A18A-98DC4C4BE728}" type="sibTrans" cxnId="{5D6C98D9-46CD-404A-B236-26EF18C459C8}">
      <dgm:prSet/>
      <dgm:spPr/>
      <dgm:t>
        <a:bodyPr/>
        <a:lstStyle/>
        <a:p>
          <a:endParaRPr lang="en-US"/>
        </a:p>
      </dgm:t>
    </dgm:pt>
    <dgm:pt modelId="{3A6660DF-EE5E-4FF8-83CA-9C74E51799D9}">
      <dgm:prSet/>
      <dgm:spPr/>
      <dgm:t>
        <a:bodyPr/>
        <a:lstStyle/>
        <a:p>
          <a:r>
            <a:rPr lang="en-US"/>
            <a:t>Apply the skills in various domains and will be able to solve complex problems faced by the industry. </a:t>
          </a:r>
        </a:p>
      </dgm:t>
    </dgm:pt>
    <dgm:pt modelId="{77CBEFC2-6A5D-4DC2-8508-FE7DFEFB87DB}" type="parTrans" cxnId="{F21B0B88-2B78-4687-8DF1-602329D288DC}">
      <dgm:prSet/>
      <dgm:spPr/>
      <dgm:t>
        <a:bodyPr/>
        <a:lstStyle/>
        <a:p>
          <a:endParaRPr lang="en-US"/>
        </a:p>
      </dgm:t>
    </dgm:pt>
    <dgm:pt modelId="{2DB95A3F-E36F-4044-B4C6-B281BC7AEF8A}" type="sibTrans" cxnId="{F21B0B88-2B78-4687-8DF1-602329D288DC}">
      <dgm:prSet/>
      <dgm:spPr/>
      <dgm:t>
        <a:bodyPr/>
        <a:lstStyle/>
        <a:p>
          <a:endParaRPr lang="en-US"/>
        </a:p>
      </dgm:t>
    </dgm:pt>
    <dgm:pt modelId="{4273598D-C198-4C21-AAC4-A06176B29D47}">
      <dgm:prSet/>
      <dgm:spPr/>
      <dgm:t>
        <a:bodyPr/>
        <a:lstStyle/>
        <a:p>
          <a:r>
            <a:rPr lang="en-US"/>
            <a:t>Function effectively in multi-disciplinary and heterogeneous teams through the knowledge of teamwork, Interpersonal relationships, conflict management and leadership quality</a:t>
          </a:r>
        </a:p>
      </dgm:t>
    </dgm:pt>
    <dgm:pt modelId="{62377C6E-B359-46E0-9734-09F1E2554EB3}" type="parTrans" cxnId="{B9658883-F827-40D3-A415-75B5C03BB0C9}">
      <dgm:prSet/>
      <dgm:spPr/>
      <dgm:t>
        <a:bodyPr/>
        <a:lstStyle/>
        <a:p>
          <a:endParaRPr lang="en-US"/>
        </a:p>
      </dgm:t>
    </dgm:pt>
    <dgm:pt modelId="{794423E3-48C9-4BBC-B265-C785895C06EE}" type="sibTrans" cxnId="{B9658883-F827-40D3-A415-75B5C03BB0C9}">
      <dgm:prSet/>
      <dgm:spPr/>
      <dgm:t>
        <a:bodyPr/>
        <a:lstStyle/>
        <a:p>
          <a:endParaRPr lang="en-US"/>
        </a:p>
      </dgm:t>
    </dgm:pt>
    <dgm:pt modelId="{92C968F1-6CC5-4EF2-8B9E-6C12E813601B}" type="pres">
      <dgm:prSet presAssocID="{1133A540-27B2-4DF8-B567-3E504B7927E8}" presName="linear" presStyleCnt="0">
        <dgm:presLayoutVars>
          <dgm:animLvl val="lvl"/>
          <dgm:resizeHandles val="exact"/>
        </dgm:presLayoutVars>
      </dgm:prSet>
      <dgm:spPr/>
    </dgm:pt>
    <dgm:pt modelId="{AE5397D2-37E1-4320-8C28-ABA8E2D5E2C4}" type="pres">
      <dgm:prSet presAssocID="{79DE2C03-AA8B-4979-938B-35F2B661E68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E16D61B-1CBC-4B5C-A58C-118238CD5B71}" type="pres">
      <dgm:prSet presAssocID="{92A88B62-F55A-4BE5-83BC-109E0FCF1A17}" presName="spacer" presStyleCnt="0"/>
      <dgm:spPr/>
    </dgm:pt>
    <dgm:pt modelId="{718BE257-EA64-44E7-BF14-E04472EA411D}" type="pres">
      <dgm:prSet presAssocID="{9B837A6E-D5C6-4FBE-A651-7E2824B0220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44C455A-5FA2-44DD-A4EC-13943770A4D1}" type="pres">
      <dgm:prSet presAssocID="{87F2883D-C10B-45BA-8588-226ED8BAAB91}" presName="spacer" presStyleCnt="0"/>
      <dgm:spPr/>
    </dgm:pt>
    <dgm:pt modelId="{83C0CC60-4E01-47AB-BAA9-8B4D8561149C}" type="pres">
      <dgm:prSet presAssocID="{6100FB0E-8CFB-4E4D-8F3E-49E607AD955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46CCF5C-EDF7-48EE-BB5A-966D10A6F2E5}" type="pres">
      <dgm:prSet presAssocID="{DCAA0A11-D835-4AA6-A18A-98DC4C4BE728}" presName="spacer" presStyleCnt="0"/>
      <dgm:spPr/>
    </dgm:pt>
    <dgm:pt modelId="{8F96A249-80AA-4FDC-B4CA-0A5EB5EFBFAF}" type="pres">
      <dgm:prSet presAssocID="{3A6660DF-EE5E-4FF8-83CA-9C74E51799D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05F6637-6E1F-4BF2-BC61-9DF4C45CA7F5}" type="pres">
      <dgm:prSet presAssocID="{2DB95A3F-E36F-4044-B4C6-B281BC7AEF8A}" presName="spacer" presStyleCnt="0"/>
      <dgm:spPr/>
    </dgm:pt>
    <dgm:pt modelId="{F5CDA0E3-1AFC-4ABB-8629-E5C6E2BC5D0C}" type="pres">
      <dgm:prSet presAssocID="{4273598D-C198-4C21-AAC4-A06176B29D4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DF24E06-9D70-4AB7-9056-7936ECE87E77}" srcId="{1133A540-27B2-4DF8-B567-3E504B7927E8}" destId="{9B837A6E-D5C6-4FBE-A651-7E2824B02209}" srcOrd="1" destOrd="0" parTransId="{8F13AF88-3098-456F-AECB-37D63087F18C}" sibTransId="{87F2883D-C10B-45BA-8588-226ED8BAAB91}"/>
    <dgm:cxn modelId="{051B103C-FA80-4350-8050-F3AE79A3857D}" type="presOf" srcId="{1133A540-27B2-4DF8-B567-3E504B7927E8}" destId="{92C968F1-6CC5-4EF2-8B9E-6C12E813601B}" srcOrd="0" destOrd="0" presId="urn:microsoft.com/office/officeart/2005/8/layout/vList2"/>
    <dgm:cxn modelId="{A2EA5850-F0C2-418C-9CFC-3AAF9D0158C1}" type="presOf" srcId="{79DE2C03-AA8B-4979-938B-35F2B661E681}" destId="{AE5397D2-37E1-4320-8C28-ABA8E2D5E2C4}" srcOrd="0" destOrd="0" presId="urn:microsoft.com/office/officeart/2005/8/layout/vList2"/>
    <dgm:cxn modelId="{D199BE52-3F69-404E-8784-280DDE7440B8}" srcId="{1133A540-27B2-4DF8-B567-3E504B7927E8}" destId="{79DE2C03-AA8B-4979-938B-35F2B661E681}" srcOrd="0" destOrd="0" parTransId="{B77CC6C3-EAE1-417F-A549-EDEFEA76914D}" sibTransId="{92A88B62-F55A-4BE5-83BC-109E0FCF1A17}"/>
    <dgm:cxn modelId="{B9658883-F827-40D3-A415-75B5C03BB0C9}" srcId="{1133A540-27B2-4DF8-B567-3E504B7927E8}" destId="{4273598D-C198-4C21-AAC4-A06176B29D47}" srcOrd="4" destOrd="0" parTransId="{62377C6E-B359-46E0-9734-09F1E2554EB3}" sibTransId="{794423E3-48C9-4BBC-B265-C785895C06EE}"/>
    <dgm:cxn modelId="{F21B0B88-2B78-4687-8DF1-602329D288DC}" srcId="{1133A540-27B2-4DF8-B567-3E504B7927E8}" destId="{3A6660DF-EE5E-4FF8-83CA-9C74E51799D9}" srcOrd="3" destOrd="0" parTransId="{77CBEFC2-6A5D-4DC2-8508-FE7DFEFB87DB}" sibTransId="{2DB95A3F-E36F-4044-B4C6-B281BC7AEF8A}"/>
    <dgm:cxn modelId="{92C08EBB-3931-4500-B3B3-B017D1054D67}" type="presOf" srcId="{3A6660DF-EE5E-4FF8-83CA-9C74E51799D9}" destId="{8F96A249-80AA-4FDC-B4CA-0A5EB5EFBFAF}" srcOrd="0" destOrd="0" presId="urn:microsoft.com/office/officeart/2005/8/layout/vList2"/>
    <dgm:cxn modelId="{46ACD8C8-70DE-426F-BEBA-61AD49BC4FD1}" type="presOf" srcId="{9B837A6E-D5C6-4FBE-A651-7E2824B02209}" destId="{718BE257-EA64-44E7-BF14-E04472EA411D}" srcOrd="0" destOrd="0" presId="urn:microsoft.com/office/officeart/2005/8/layout/vList2"/>
    <dgm:cxn modelId="{ED3816D8-4109-485D-8BEC-4728B2772EEF}" type="presOf" srcId="{4273598D-C198-4C21-AAC4-A06176B29D47}" destId="{F5CDA0E3-1AFC-4ABB-8629-E5C6E2BC5D0C}" srcOrd="0" destOrd="0" presId="urn:microsoft.com/office/officeart/2005/8/layout/vList2"/>
    <dgm:cxn modelId="{5D6C98D9-46CD-404A-B236-26EF18C459C8}" srcId="{1133A540-27B2-4DF8-B567-3E504B7927E8}" destId="{6100FB0E-8CFB-4E4D-8F3E-49E607AD955F}" srcOrd="2" destOrd="0" parTransId="{F8788283-3EBE-4747-BB42-D557C2638CCB}" sibTransId="{DCAA0A11-D835-4AA6-A18A-98DC4C4BE728}"/>
    <dgm:cxn modelId="{957A28FF-A2C8-4689-A1B9-B3EAE1277A02}" type="presOf" srcId="{6100FB0E-8CFB-4E4D-8F3E-49E607AD955F}" destId="{83C0CC60-4E01-47AB-BAA9-8B4D8561149C}" srcOrd="0" destOrd="0" presId="urn:microsoft.com/office/officeart/2005/8/layout/vList2"/>
    <dgm:cxn modelId="{D833D92A-D5B1-49B8-9DA8-04AEAC6A4756}" type="presParOf" srcId="{92C968F1-6CC5-4EF2-8B9E-6C12E813601B}" destId="{AE5397D2-37E1-4320-8C28-ABA8E2D5E2C4}" srcOrd="0" destOrd="0" presId="urn:microsoft.com/office/officeart/2005/8/layout/vList2"/>
    <dgm:cxn modelId="{7C793A41-2EC2-4768-9ED6-86C6D5131F99}" type="presParOf" srcId="{92C968F1-6CC5-4EF2-8B9E-6C12E813601B}" destId="{6E16D61B-1CBC-4B5C-A58C-118238CD5B71}" srcOrd="1" destOrd="0" presId="urn:microsoft.com/office/officeart/2005/8/layout/vList2"/>
    <dgm:cxn modelId="{63D9F0DF-1794-47AE-8F2B-0ED5DD55D86B}" type="presParOf" srcId="{92C968F1-6CC5-4EF2-8B9E-6C12E813601B}" destId="{718BE257-EA64-44E7-BF14-E04472EA411D}" srcOrd="2" destOrd="0" presId="urn:microsoft.com/office/officeart/2005/8/layout/vList2"/>
    <dgm:cxn modelId="{6E6F3CFB-9C6D-46EE-8C4D-4B084009B372}" type="presParOf" srcId="{92C968F1-6CC5-4EF2-8B9E-6C12E813601B}" destId="{044C455A-5FA2-44DD-A4EC-13943770A4D1}" srcOrd="3" destOrd="0" presId="urn:microsoft.com/office/officeart/2005/8/layout/vList2"/>
    <dgm:cxn modelId="{6FFE63A4-6B83-4CCD-BCE7-06BA74139E59}" type="presParOf" srcId="{92C968F1-6CC5-4EF2-8B9E-6C12E813601B}" destId="{83C0CC60-4E01-47AB-BAA9-8B4D8561149C}" srcOrd="4" destOrd="0" presId="urn:microsoft.com/office/officeart/2005/8/layout/vList2"/>
    <dgm:cxn modelId="{481D9EAC-0E08-45DA-8543-9C5BFFB79389}" type="presParOf" srcId="{92C968F1-6CC5-4EF2-8B9E-6C12E813601B}" destId="{646CCF5C-EDF7-48EE-BB5A-966D10A6F2E5}" srcOrd="5" destOrd="0" presId="urn:microsoft.com/office/officeart/2005/8/layout/vList2"/>
    <dgm:cxn modelId="{10A7F62F-03A2-4939-99EA-8955890D27B1}" type="presParOf" srcId="{92C968F1-6CC5-4EF2-8B9E-6C12E813601B}" destId="{8F96A249-80AA-4FDC-B4CA-0A5EB5EFBFAF}" srcOrd="6" destOrd="0" presId="urn:microsoft.com/office/officeart/2005/8/layout/vList2"/>
    <dgm:cxn modelId="{59A06AEF-B746-4F75-8F7D-8619DCEFC115}" type="presParOf" srcId="{92C968F1-6CC5-4EF2-8B9E-6C12E813601B}" destId="{105F6637-6E1F-4BF2-BC61-9DF4C45CA7F5}" srcOrd="7" destOrd="0" presId="urn:microsoft.com/office/officeart/2005/8/layout/vList2"/>
    <dgm:cxn modelId="{CB51E843-4CDC-46AC-A326-E1A90E75CB97}" type="presParOf" srcId="{92C968F1-6CC5-4EF2-8B9E-6C12E813601B}" destId="{F5CDA0E3-1AFC-4ABB-8629-E5C6E2BC5D0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BA425E-050D-470A-BB68-3CBF9FB6BBE4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9945828-598B-4036-BD98-3C432C9955F4}">
      <dgm:prSet/>
      <dgm:spPr/>
      <dgm:t>
        <a:bodyPr/>
        <a:lstStyle/>
        <a:p>
          <a:r>
            <a:rPr lang="en-IN" b="1" dirty="0"/>
            <a:t>GitHub</a:t>
          </a:r>
          <a:r>
            <a:rPr lang="en-IN" dirty="0"/>
            <a:t> – Accepting assignments pull and push the code or resource, GitHub configuration, Visual </a:t>
          </a:r>
        </a:p>
        <a:p>
          <a:r>
            <a:rPr lang="en-IN" b="1" dirty="0"/>
            <a:t>Visual Studio code</a:t>
          </a:r>
          <a:r>
            <a:rPr lang="en-IN" dirty="0"/>
            <a:t> – Configuring, integrating Git for assignment submission </a:t>
          </a:r>
        </a:p>
        <a:p>
          <a:r>
            <a:rPr lang="en-IN" b="1" dirty="0"/>
            <a:t>Online competitive coding platforms</a:t>
          </a:r>
          <a:r>
            <a:rPr lang="en-IN" dirty="0"/>
            <a:t> – Introduction to online coding platforms to get prepared for competitive coding. </a:t>
          </a:r>
        </a:p>
        <a:p>
          <a:r>
            <a:rPr lang="en-IN" b="1" dirty="0"/>
            <a:t>Problem Solving with Python:</a:t>
          </a:r>
          <a:r>
            <a:rPr lang="en-IN" dirty="0"/>
            <a:t> Collections, Techniques for manipulating Strings, Recursion, Searching, Sorting, Stacks and Queues. </a:t>
          </a:r>
        </a:p>
        <a:p>
          <a:r>
            <a:rPr lang="en-IN" b="1" dirty="0"/>
            <a:t>Problem Solving with C:</a:t>
          </a:r>
          <a:r>
            <a:rPr lang="en-IN" dirty="0"/>
            <a:t> Memory, C Syntax, Conditions and Loops, Functions and Recursion, Arrays, Techniques for manipulating Strings, Searching, Sorting, Stacks and Queues, Structures.</a:t>
          </a:r>
          <a:endParaRPr lang="en-US" dirty="0"/>
        </a:p>
      </dgm:t>
    </dgm:pt>
    <dgm:pt modelId="{B263C9A1-3A19-4D4A-BCAB-43FA85CAB9C0}" type="parTrans" cxnId="{497F75BD-DCDF-4059-A2DF-19885C7415A7}">
      <dgm:prSet/>
      <dgm:spPr/>
      <dgm:t>
        <a:bodyPr/>
        <a:lstStyle/>
        <a:p>
          <a:endParaRPr lang="en-US"/>
        </a:p>
      </dgm:t>
    </dgm:pt>
    <dgm:pt modelId="{AB9390C4-89DF-4F93-83BD-2A8FE9977D1E}" type="sibTrans" cxnId="{497F75BD-DCDF-4059-A2DF-19885C7415A7}">
      <dgm:prSet/>
      <dgm:spPr/>
      <dgm:t>
        <a:bodyPr/>
        <a:lstStyle/>
        <a:p>
          <a:endParaRPr lang="en-US"/>
        </a:p>
      </dgm:t>
    </dgm:pt>
    <dgm:pt modelId="{814D9B04-A581-47F1-B38A-E7384F3072F0}" type="pres">
      <dgm:prSet presAssocID="{65BA425E-050D-470A-BB68-3CBF9FB6BBE4}" presName="vert0" presStyleCnt="0">
        <dgm:presLayoutVars>
          <dgm:dir/>
          <dgm:animOne val="branch"/>
          <dgm:animLvl val="lvl"/>
        </dgm:presLayoutVars>
      </dgm:prSet>
      <dgm:spPr/>
    </dgm:pt>
    <dgm:pt modelId="{18774407-5E62-4425-A57F-1F67752B9619}" type="pres">
      <dgm:prSet presAssocID="{F9945828-598B-4036-BD98-3C432C9955F4}" presName="thickLine" presStyleLbl="alignNode1" presStyleIdx="0" presStyleCnt="1"/>
      <dgm:spPr/>
    </dgm:pt>
    <dgm:pt modelId="{8FA68F1E-366B-42BF-B776-5E57D00F9B2C}" type="pres">
      <dgm:prSet presAssocID="{F9945828-598B-4036-BD98-3C432C9955F4}" presName="horz1" presStyleCnt="0"/>
      <dgm:spPr/>
    </dgm:pt>
    <dgm:pt modelId="{734BD4C4-0298-4E8C-B9CC-A53E9F3A344B}" type="pres">
      <dgm:prSet presAssocID="{F9945828-598B-4036-BD98-3C432C9955F4}" presName="tx1" presStyleLbl="revTx" presStyleIdx="0" presStyleCnt="1"/>
      <dgm:spPr/>
    </dgm:pt>
    <dgm:pt modelId="{3AD5F2A9-FF7E-4F8E-ABC1-57834CB3D62B}" type="pres">
      <dgm:prSet presAssocID="{F9945828-598B-4036-BD98-3C432C9955F4}" presName="vert1" presStyleCnt="0"/>
      <dgm:spPr/>
    </dgm:pt>
  </dgm:ptLst>
  <dgm:cxnLst>
    <dgm:cxn modelId="{D59EF860-8AC4-44A0-8F19-CB1124CA9A6B}" type="presOf" srcId="{F9945828-598B-4036-BD98-3C432C9955F4}" destId="{734BD4C4-0298-4E8C-B9CC-A53E9F3A344B}" srcOrd="0" destOrd="0" presId="urn:microsoft.com/office/officeart/2008/layout/LinedList"/>
    <dgm:cxn modelId="{497F75BD-DCDF-4059-A2DF-19885C7415A7}" srcId="{65BA425E-050D-470A-BB68-3CBF9FB6BBE4}" destId="{F9945828-598B-4036-BD98-3C432C9955F4}" srcOrd="0" destOrd="0" parTransId="{B263C9A1-3A19-4D4A-BCAB-43FA85CAB9C0}" sibTransId="{AB9390C4-89DF-4F93-83BD-2A8FE9977D1E}"/>
    <dgm:cxn modelId="{263014EA-A2D4-43BA-A908-C1CD5CCAE6E8}" type="presOf" srcId="{65BA425E-050D-470A-BB68-3CBF9FB6BBE4}" destId="{814D9B04-A581-47F1-B38A-E7384F3072F0}" srcOrd="0" destOrd="0" presId="urn:microsoft.com/office/officeart/2008/layout/LinedList"/>
    <dgm:cxn modelId="{927814FD-73AD-4018-A985-A13B632DD1E1}" type="presParOf" srcId="{814D9B04-A581-47F1-B38A-E7384F3072F0}" destId="{18774407-5E62-4425-A57F-1F67752B9619}" srcOrd="0" destOrd="0" presId="urn:microsoft.com/office/officeart/2008/layout/LinedList"/>
    <dgm:cxn modelId="{B13D18D4-9C11-4E2A-941A-94E62FE7462D}" type="presParOf" srcId="{814D9B04-A581-47F1-B38A-E7384F3072F0}" destId="{8FA68F1E-366B-42BF-B776-5E57D00F9B2C}" srcOrd="1" destOrd="0" presId="urn:microsoft.com/office/officeart/2008/layout/LinedList"/>
    <dgm:cxn modelId="{CB4BCEB4-8189-4E47-AF10-AF7F3B272F50}" type="presParOf" srcId="{8FA68F1E-366B-42BF-B776-5E57D00F9B2C}" destId="{734BD4C4-0298-4E8C-B9CC-A53E9F3A344B}" srcOrd="0" destOrd="0" presId="urn:microsoft.com/office/officeart/2008/layout/LinedList"/>
    <dgm:cxn modelId="{BCC63D67-B73F-41A9-8D96-8B4B7D220E4D}" type="presParOf" srcId="{8FA68F1E-366B-42BF-B776-5E57D00F9B2C}" destId="{3AD5F2A9-FF7E-4F8E-ABC1-57834CB3D62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E02B23-C994-4F09-93D5-E06063898AA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6BADC2F-5D9F-48A8-8E04-4CC55579E943}">
      <dgm:prSet/>
      <dgm:spPr/>
      <dgm:t>
        <a:bodyPr/>
        <a:lstStyle/>
        <a:p>
          <a:r>
            <a:rPr lang="en-US"/>
            <a:t>Why learn coding?</a:t>
          </a:r>
        </a:p>
      </dgm:t>
    </dgm:pt>
    <dgm:pt modelId="{BC8F93BE-DA94-4A2D-AAAA-6E115427C092}" type="parTrans" cxnId="{16979043-117E-4592-AB4A-42D262569E79}">
      <dgm:prSet/>
      <dgm:spPr/>
      <dgm:t>
        <a:bodyPr/>
        <a:lstStyle/>
        <a:p>
          <a:endParaRPr lang="en-US"/>
        </a:p>
      </dgm:t>
    </dgm:pt>
    <dgm:pt modelId="{63B0C421-179A-4A9F-BEDB-D498A72A96BE}" type="sibTrans" cxnId="{16979043-117E-4592-AB4A-42D262569E79}">
      <dgm:prSet/>
      <dgm:spPr/>
      <dgm:t>
        <a:bodyPr/>
        <a:lstStyle/>
        <a:p>
          <a:endParaRPr lang="en-US"/>
        </a:p>
      </dgm:t>
    </dgm:pt>
    <dgm:pt modelId="{8858C14F-6323-478F-99C3-AD2DE61EACF0}">
      <dgm:prSet/>
      <dgm:spPr/>
      <dgm:t>
        <a:bodyPr/>
        <a:lstStyle/>
        <a:p>
          <a:r>
            <a:rPr lang="en-IN"/>
            <a:t>How to start coding?</a:t>
          </a:r>
          <a:endParaRPr lang="en-US"/>
        </a:p>
      </dgm:t>
    </dgm:pt>
    <dgm:pt modelId="{71D22B0E-C447-4898-B0DA-9F5C24745644}" type="parTrans" cxnId="{ED3777C0-578C-441D-92AF-E0FBF21D1727}">
      <dgm:prSet/>
      <dgm:spPr/>
      <dgm:t>
        <a:bodyPr/>
        <a:lstStyle/>
        <a:p>
          <a:endParaRPr lang="en-US"/>
        </a:p>
      </dgm:t>
    </dgm:pt>
    <dgm:pt modelId="{CA7B7AA5-8B67-49E8-BAED-CB4523BB7FCF}" type="sibTrans" cxnId="{ED3777C0-578C-441D-92AF-E0FBF21D1727}">
      <dgm:prSet/>
      <dgm:spPr/>
      <dgm:t>
        <a:bodyPr/>
        <a:lstStyle/>
        <a:p>
          <a:endParaRPr lang="en-US"/>
        </a:p>
      </dgm:t>
    </dgm:pt>
    <dgm:pt modelId="{C7D78983-314E-4767-8F77-8D2AE63FA926}">
      <dgm:prSet/>
      <dgm:spPr/>
      <dgm:t>
        <a:bodyPr/>
        <a:lstStyle/>
        <a:p>
          <a:r>
            <a:rPr lang="en-IN"/>
            <a:t>Which language should you start with?</a:t>
          </a:r>
          <a:endParaRPr lang="en-US"/>
        </a:p>
      </dgm:t>
    </dgm:pt>
    <dgm:pt modelId="{3E00172B-FF79-40DA-BC2E-553CC68179D6}" type="parTrans" cxnId="{E2F10971-3ECA-479F-97B1-F6E85F15B25D}">
      <dgm:prSet/>
      <dgm:spPr/>
      <dgm:t>
        <a:bodyPr/>
        <a:lstStyle/>
        <a:p>
          <a:endParaRPr lang="en-US"/>
        </a:p>
      </dgm:t>
    </dgm:pt>
    <dgm:pt modelId="{5124851A-56BF-4CD1-91C0-175231753786}" type="sibTrans" cxnId="{E2F10971-3ECA-479F-97B1-F6E85F15B25D}">
      <dgm:prSet/>
      <dgm:spPr/>
      <dgm:t>
        <a:bodyPr/>
        <a:lstStyle/>
        <a:p>
          <a:endParaRPr lang="en-US"/>
        </a:p>
      </dgm:t>
    </dgm:pt>
    <dgm:pt modelId="{EED61A2D-7E39-4C69-AD54-DDFAC33CC781}">
      <dgm:prSet/>
      <dgm:spPr/>
      <dgm:t>
        <a:bodyPr/>
        <a:lstStyle/>
        <a:p>
          <a:r>
            <a:rPr lang="en-IN"/>
            <a:t>How to choose a project?</a:t>
          </a:r>
          <a:endParaRPr lang="en-US"/>
        </a:p>
      </dgm:t>
    </dgm:pt>
    <dgm:pt modelId="{CF29ED6F-7FF6-4F67-9C4B-9A1C7DCB8930}" type="parTrans" cxnId="{A94867C2-7381-4AC2-B7A3-63D8CF72A3C7}">
      <dgm:prSet/>
      <dgm:spPr/>
      <dgm:t>
        <a:bodyPr/>
        <a:lstStyle/>
        <a:p>
          <a:endParaRPr lang="en-US"/>
        </a:p>
      </dgm:t>
    </dgm:pt>
    <dgm:pt modelId="{241B597D-72F6-47DA-86D4-98CED5CD1D98}" type="sibTrans" cxnId="{A94867C2-7381-4AC2-B7A3-63D8CF72A3C7}">
      <dgm:prSet/>
      <dgm:spPr/>
      <dgm:t>
        <a:bodyPr/>
        <a:lstStyle/>
        <a:p>
          <a:endParaRPr lang="en-US"/>
        </a:p>
      </dgm:t>
    </dgm:pt>
    <dgm:pt modelId="{8D017BE9-CAD1-4343-B30D-440048E35947}">
      <dgm:prSet/>
      <dgm:spPr/>
      <dgm:t>
        <a:bodyPr/>
        <a:lstStyle/>
        <a:p>
          <a:r>
            <a:rPr lang="en-IN"/>
            <a:t>Learning path</a:t>
          </a:r>
          <a:endParaRPr lang="en-US"/>
        </a:p>
      </dgm:t>
    </dgm:pt>
    <dgm:pt modelId="{32BFAAD4-7C26-4BE2-8144-74AC0848E59D}" type="parTrans" cxnId="{3E1453DB-4015-4975-802A-19738430DEEF}">
      <dgm:prSet/>
      <dgm:spPr/>
      <dgm:t>
        <a:bodyPr/>
        <a:lstStyle/>
        <a:p>
          <a:endParaRPr lang="en-US"/>
        </a:p>
      </dgm:t>
    </dgm:pt>
    <dgm:pt modelId="{9E094CBF-E086-4D8C-A761-090CE3526148}" type="sibTrans" cxnId="{3E1453DB-4015-4975-802A-19738430DEEF}">
      <dgm:prSet/>
      <dgm:spPr/>
      <dgm:t>
        <a:bodyPr/>
        <a:lstStyle/>
        <a:p>
          <a:endParaRPr lang="en-US"/>
        </a:p>
      </dgm:t>
    </dgm:pt>
    <dgm:pt modelId="{260931B9-5D62-4EA9-A002-1D53E71A12D7}">
      <dgm:prSet/>
      <dgm:spPr/>
      <dgm:t>
        <a:bodyPr/>
        <a:lstStyle/>
        <a:p>
          <a:r>
            <a:rPr lang="en-IN"/>
            <a:t>What kind of jobs can you expect?</a:t>
          </a:r>
          <a:endParaRPr lang="en-US"/>
        </a:p>
      </dgm:t>
    </dgm:pt>
    <dgm:pt modelId="{18DD9081-3488-4BB7-9FEF-832CACBAB1B2}" type="parTrans" cxnId="{33BAC541-06B0-4F8B-B94B-C9A8F6FB4BB6}">
      <dgm:prSet/>
      <dgm:spPr/>
      <dgm:t>
        <a:bodyPr/>
        <a:lstStyle/>
        <a:p>
          <a:endParaRPr lang="en-US"/>
        </a:p>
      </dgm:t>
    </dgm:pt>
    <dgm:pt modelId="{23C27EE0-39C7-482A-ADC7-F1E0DA4BAB2B}" type="sibTrans" cxnId="{33BAC541-06B0-4F8B-B94B-C9A8F6FB4BB6}">
      <dgm:prSet/>
      <dgm:spPr/>
      <dgm:t>
        <a:bodyPr/>
        <a:lstStyle/>
        <a:p>
          <a:endParaRPr lang="en-US"/>
        </a:p>
      </dgm:t>
    </dgm:pt>
    <dgm:pt modelId="{862E7D37-1574-4015-9735-8545B7ED5360}" type="pres">
      <dgm:prSet presAssocID="{6AE02B23-C994-4F09-93D5-E06063898AA4}" presName="root" presStyleCnt="0">
        <dgm:presLayoutVars>
          <dgm:dir/>
          <dgm:resizeHandles val="exact"/>
        </dgm:presLayoutVars>
      </dgm:prSet>
      <dgm:spPr/>
    </dgm:pt>
    <dgm:pt modelId="{26E17DEC-1EB2-4A7D-9E2E-8A2A4519D970}" type="pres">
      <dgm:prSet presAssocID="{86BADC2F-5D9F-48A8-8E04-4CC55579E943}" presName="compNode" presStyleCnt="0"/>
      <dgm:spPr/>
    </dgm:pt>
    <dgm:pt modelId="{B44F1E1F-EC52-47E7-AA47-F5CC1E184489}" type="pres">
      <dgm:prSet presAssocID="{86BADC2F-5D9F-48A8-8E04-4CC55579E943}" presName="bgRect" presStyleLbl="bgShp" presStyleIdx="0" presStyleCnt="6"/>
      <dgm:spPr/>
    </dgm:pt>
    <dgm:pt modelId="{077EA0D0-52B6-4375-BDCC-D5E55D6A67E4}" type="pres">
      <dgm:prSet presAssocID="{86BADC2F-5D9F-48A8-8E04-4CC55579E94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0D9870F-7DB5-4E13-9DC5-5B11001F8FE8}" type="pres">
      <dgm:prSet presAssocID="{86BADC2F-5D9F-48A8-8E04-4CC55579E943}" presName="spaceRect" presStyleCnt="0"/>
      <dgm:spPr/>
    </dgm:pt>
    <dgm:pt modelId="{BCE81693-B0EE-4409-A532-07D9BF7192A4}" type="pres">
      <dgm:prSet presAssocID="{86BADC2F-5D9F-48A8-8E04-4CC55579E943}" presName="parTx" presStyleLbl="revTx" presStyleIdx="0" presStyleCnt="6">
        <dgm:presLayoutVars>
          <dgm:chMax val="0"/>
          <dgm:chPref val="0"/>
        </dgm:presLayoutVars>
      </dgm:prSet>
      <dgm:spPr/>
    </dgm:pt>
    <dgm:pt modelId="{32972C9D-DB7F-462C-9527-ABB849BEA533}" type="pres">
      <dgm:prSet presAssocID="{63B0C421-179A-4A9F-BEDB-D498A72A96BE}" presName="sibTrans" presStyleCnt="0"/>
      <dgm:spPr/>
    </dgm:pt>
    <dgm:pt modelId="{BEAF8895-EDBF-46BF-AB17-4554CF91F52D}" type="pres">
      <dgm:prSet presAssocID="{8858C14F-6323-478F-99C3-AD2DE61EACF0}" presName="compNode" presStyleCnt="0"/>
      <dgm:spPr/>
    </dgm:pt>
    <dgm:pt modelId="{17B18CD8-4FC4-4DBE-94D9-88BADEB818ED}" type="pres">
      <dgm:prSet presAssocID="{8858C14F-6323-478F-99C3-AD2DE61EACF0}" presName="bgRect" presStyleLbl="bgShp" presStyleIdx="1" presStyleCnt="6"/>
      <dgm:spPr/>
    </dgm:pt>
    <dgm:pt modelId="{EBC4B052-1E41-4DCD-9D3E-79F4915CE599}" type="pres">
      <dgm:prSet presAssocID="{8858C14F-6323-478F-99C3-AD2DE61EACF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8BC6A26-35D2-4DA4-AF69-30C5B02A9DC3}" type="pres">
      <dgm:prSet presAssocID="{8858C14F-6323-478F-99C3-AD2DE61EACF0}" presName="spaceRect" presStyleCnt="0"/>
      <dgm:spPr/>
    </dgm:pt>
    <dgm:pt modelId="{1720B009-E3F0-4140-8F06-570637DE39DC}" type="pres">
      <dgm:prSet presAssocID="{8858C14F-6323-478F-99C3-AD2DE61EACF0}" presName="parTx" presStyleLbl="revTx" presStyleIdx="1" presStyleCnt="6">
        <dgm:presLayoutVars>
          <dgm:chMax val="0"/>
          <dgm:chPref val="0"/>
        </dgm:presLayoutVars>
      </dgm:prSet>
      <dgm:spPr/>
    </dgm:pt>
    <dgm:pt modelId="{075FFDAD-63CC-4EE1-9C00-03CB1F59DB99}" type="pres">
      <dgm:prSet presAssocID="{CA7B7AA5-8B67-49E8-BAED-CB4523BB7FCF}" presName="sibTrans" presStyleCnt="0"/>
      <dgm:spPr/>
    </dgm:pt>
    <dgm:pt modelId="{593CC9E7-A434-4183-99CA-018AA88549EB}" type="pres">
      <dgm:prSet presAssocID="{C7D78983-314E-4767-8F77-8D2AE63FA926}" presName="compNode" presStyleCnt="0"/>
      <dgm:spPr/>
    </dgm:pt>
    <dgm:pt modelId="{40C319B3-CE1E-4FBB-98DF-8D92E1B07EED}" type="pres">
      <dgm:prSet presAssocID="{C7D78983-314E-4767-8F77-8D2AE63FA926}" presName="bgRect" presStyleLbl="bgShp" presStyleIdx="2" presStyleCnt="6"/>
      <dgm:spPr/>
    </dgm:pt>
    <dgm:pt modelId="{BD0A23D6-0CE7-4F83-98A7-EAE2030AB18D}" type="pres">
      <dgm:prSet presAssocID="{C7D78983-314E-4767-8F77-8D2AE63FA92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C297BAE9-DE70-4CDE-9FA0-CE4F9C6C2DB9}" type="pres">
      <dgm:prSet presAssocID="{C7D78983-314E-4767-8F77-8D2AE63FA926}" presName="spaceRect" presStyleCnt="0"/>
      <dgm:spPr/>
    </dgm:pt>
    <dgm:pt modelId="{2A1B0241-0B83-4362-AB11-4D2FE2421F5E}" type="pres">
      <dgm:prSet presAssocID="{C7D78983-314E-4767-8F77-8D2AE63FA926}" presName="parTx" presStyleLbl="revTx" presStyleIdx="2" presStyleCnt="6">
        <dgm:presLayoutVars>
          <dgm:chMax val="0"/>
          <dgm:chPref val="0"/>
        </dgm:presLayoutVars>
      </dgm:prSet>
      <dgm:spPr/>
    </dgm:pt>
    <dgm:pt modelId="{D59518B9-80FB-44D1-88BE-EE98F7CE535E}" type="pres">
      <dgm:prSet presAssocID="{5124851A-56BF-4CD1-91C0-175231753786}" presName="sibTrans" presStyleCnt="0"/>
      <dgm:spPr/>
    </dgm:pt>
    <dgm:pt modelId="{D1B15B11-3D27-4052-83CD-0F2BE3B63987}" type="pres">
      <dgm:prSet presAssocID="{EED61A2D-7E39-4C69-AD54-DDFAC33CC781}" presName="compNode" presStyleCnt="0"/>
      <dgm:spPr/>
    </dgm:pt>
    <dgm:pt modelId="{E6CD0FEC-D5C9-4197-AADF-5B4836C56602}" type="pres">
      <dgm:prSet presAssocID="{EED61A2D-7E39-4C69-AD54-DDFAC33CC781}" presName="bgRect" presStyleLbl="bgShp" presStyleIdx="3" presStyleCnt="6"/>
      <dgm:spPr/>
    </dgm:pt>
    <dgm:pt modelId="{C7E0377A-BC66-4750-AB00-11E4F0C78E5B}" type="pres">
      <dgm:prSet presAssocID="{EED61A2D-7E39-4C69-AD54-DDFAC33CC78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"/>
        </a:ext>
      </dgm:extLst>
    </dgm:pt>
    <dgm:pt modelId="{B96447AE-E35A-4537-A108-53171C061A6A}" type="pres">
      <dgm:prSet presAssocID="{EED61A2D-7E39-4C69-AD54-DDFAC33CC781}" presName="spaceRect" presStyleCnt="0"/>
      <dgm:spPr/>
    </dgm:pt>
    <dgm:pt modelId="{A83AB8FB-E5AA-4D79-B799-77DB57AEEF6D}" type="pres">
      <dgm:prSet presAssocID="{EED61A2D-7E39-4C69-AD54-DDFAC33CC781}" presName="parTx" presStyleLbl="revTx" presStyleIdx="3" presStyleCnt="6">
        <dgm:presLayoutVars>
          <dgm:chMax val="0"/>
          <dgm:chPref val="0"/>
        </dgm:presLayoutVars>
      </dgm:prSet>
      <dgm:spPr/>
    </dgm:pt>
    <dgm:pt modelId="{74EE01CC-85A3-44F2-9169-916413A8E166}" type="pres">
      <dgm:prSet presAssocID="{241B597D-72F6-47DA-86D4-98CED5CD1D98}" presName="sibTrans" presStyleCnt="0"/>
      <dgm:spPr/>
    </dgm:pt>
    <dgm:pt modelId="{896CAF8E-40FA-4149-A9C1-852C5D4B50AC}" type="pres">
      <dgm:prSet presAssocID="{8D017BE9-CAD1-4343-B30D-440048E35947}" presName="compNode" presStyleCnt="0"/>
      <dgm:spPr/>
    </dgm:pt>
    <dgm:pt modelId="{999AF49E-3E18-4082-AE6A-FC579FFD811D}" type="pres">
      <dgm:prSet presAssocID="{8D017BE9-CAD1-4343-B30D-440048E35947}" presName="bgRect" presStyleLbl="bgShp" presStyleIdx="4" presStyleCnt="6"/>
      <dgm:spPr/>
    </dgm:pt>
    <dgm:pt modelId="{9F9E62FB-EF95-47BF-A492-CEE44D22F78D}" type="pres">
      <dgm:prSet presAssocID="{8D017BE9-CAD1-4343-B30D-440048E3594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7791662-D8AC-43C8-AA88-E0DC73F685CD}" type="pres">
      <dgm:prSet presAssocID="{8D017BE9-CAD1-4343-B30D-440048E35947}" presName="spaceRect" presStyleCnt="0"/>
      <dgm:spPr/>
    </dgm:pt>
    <dgm:pt modelId="{26BF67DD-BC6D-472D-B1EF-53F09CE74FF2}" type="pres">
      <dgm:prSet presAssocID="{8D017BE9-CAD1-4343-B30D-440048E35947}" presName="parTx" presStyleLbl="revTx" presStyleIdx="4" presStyleCnt="6">
        <dgm:presLayoutVars>
          <dgm:chMax val="0"/>
          <dgm:chPref val="0"/>
        </dgm:presLayoutVars>
      </dgm:prSet>
      <dgm:spPr/>
    </dgm:pt>
    <dgm:pt modelId="{46022DCC-C45A-489E-ABC2-62F18D70F9B7}" type="pres">
      <dgm:prSet presAssocID="{9E094CBF-E086-4D8C-A761-090CE3526148}" presName="sibTrans" presStyleCnt="0"/>
      <dgm:spPr/>
    </dgm:pt>
    <dgm:pt modelId="{1E75BFD0-B50D-4C47-A6DC-550F250697BC}" type="pres">
      <dgm:prSet presAssocID="{260931B9-5D62-4EA9-A002-1D53E71A12D7}" presName="compNode" presStyleCnt="0"/>
      <dgm:spPr/>
    </dgm:pt>
    <dgm:pt modelId="{AF5A8E1E-66DE-406C-A9B5-561151E27CDB}" type="pres">
      <dgm:prSet presAssocID="{260931B9-5D62-4EA9-A002-1D53E71A12D7}" presName="bgRect" presStyleLbl="bgShp" presStyleIdx="5" presStyleCnt="6"/>
      <dgm:spPr/>
    </dgm:pt>
    <dgm:pt modelId="{97261E10-06D4-4D2A-932D-67CA2843559A}" type="pres">
      <dgm:prSet presAssocID="{260931B9-5D62-4EA9-A002-1D53E71A12D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22FF53F-307E-4BA7-B5F8-1FFB16105E84}" type="pres">
      <dgm:prSet presAssocID="{260931B9-5D62-4EA9-A002-1D53E71A12D7}" presName="spaceRect" presStyleCnt="0"/>
      <dgm:spPr/>
    </dgm:pt>
    <dgm:pt modelId="{B9F40F34-D097-4523-BB83-DD625FDF49BA}" type="pres">
      <dgm:prSet presAssocID="{260931B9-5D62-4EA9-A002-1D53E71A12D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FA9251B-15D8-4DC1-96F2-25DBF6EE001A}" type="presOf" srcId="{6AE02B23-C994-4F09-93D5-E06063898AA4}" destId="{862E7D37-1574-4015-9735-8545B7ED5360}" srcOrd="0" destOrd="0" presId="urn:microsoft.com/office/officeart/2018/2/layout/IconVerticalSolidList"/>
    <dgm:cxn modelId="{17137B32-A225-42BF-9550-9C305C6F3DDC}" type="presOf" srcId="{260931B9-5D62-4EA9-A002-1D53E71A12D7}" destId="{B9F40F34-D097-4523-BB83-DD625FDF49BA}" srcOrd="0" destOrd="0" presId="urn:microsoft.com/office/officeart/2018/2/layout/IconVerticalSolidList"/>
    <dgm:cxn modelId="{5298F637-24C1-4199-9A96-476D538F2B73}" type="presOf" srcId="{C7D78983-314E-4767-8F77-8D2AE63FA926}" destId="{2A1B0241-0B83-4362-AB11-4D2FE2421F5E}" srcOrd="0" destOrd="0" presId="urn:microsoft.com/office/officeart/2018/2/layout/IconVerticalSolidList"/>
    <dgm:cxn modelId="{33BAC541-06B0-4F8B-B94B-C9A8F6FB4BB6}" srcId="{6AE02B23-C994-4F09-93D5-E06063898AA4}" destId="{260931B9-5D62-4EA9-A002-1D53E71A12D7}" srcOrd="5" destOrd="0" parTransId="{18DD9081-3488-4BB7-9FEF-832CACBAB1B2}" sibTransId="{23C27EE0-39C7-482A-ADC7-F1E0DA4BAB2B}"/>
    <dgm:cxn modelId="{16979043-117E-4592-AB4A-42D262569E79}" srcId="{6AE02B23-C994-4F09-93D5-E06063898AA4}" destId="{86BADC2F-5D9F-48A8-8E04-4CC55579E943}" srcOrd="0" destOrd="0" parTransId="{BC8F93BE-DA94-4A2D-AAAA-6E115427C092}" sibTransId="{63B0C421-179A-4A9F-BEDB-D498A72A96BE}"/>
    <dgm:cxn modelId="{FB82EA6E-3C52-43C5-BEE4-56C9344F8949}" type="presOf" srcId="{EED61A2D-7E39-4C69-AD54-DDFAC33CC781}" destId="{A83AB8FB-E5AA-4D79-B799-77DB57AEEF6D}" srcOrd="0" destOrd="0" presId="urn:microsoft.com/office/officeart/2018/2/layout/IconVerticalSolidList"/>
    <dgm:cxn modelId="{E2F10971-3ECA-479F-97B1-F6E85F15B25D}" srcId="{6AE02B23-C994-4F09-93D5-E06063898AA4}" destId="{C7D78983-314E-4767-8F77-8D2AE63FA926}" srcOrd="2" destOrd="0" parTransId="{3E00172B-FF79-40DA-BC2E-553CC68179D6}" sibTransId="{5124851A-56BF-4CD1-91C0-175231753786}"/>
    <dgm:cxn modelId="{3548AD7B-0AC8-4BA8-83D2-16741C2EF89E}" type="presOf" srcId="{8D017BE9-CAD1-4343-B30D-440048E35947}" destId="{26BF67DD-BC6D-472D-B1EF-53F09CE74FF2}" srcOrd="0" destOrd="0" presId="urn:microsoft.com/office/officeart/2018/2/layout/IconVerticalSolidList"/>
    <dgm:cxn modelId="{52BA41AD-E72B-4519-833D-D257E5E100E0}" type="presOf" srcId="{8858C14F-6323-478F-99C3-AD2DE61EACF0}" destId="{1720B009-E3F0-4140-8F06-570637DE39DC}" srcOrd="0" destOrd="0" presId="urn:microsoft.com/office/officeart/2018/2/layout/IconVerticalSolidList"/>
    <dgm:cxn modelId="{ED3777C0-578C-441D-92AF-E0FBF21D1727}" srcId="{6AE02B23-C994-4F09-93D5-E06063898AA4}" destId="{8858C14F-6323-478F-99C3-AD2DE61EACF0}" srcOrd="1" destOrd="0" parTransId="{71D22B0E-C447-4898-B0DA-9F5C24745644}" sibTransId="{CA7B7AA5-8B67-49E8-BAED-CB4523BB7FCF}"/>
    <dgm:cxn modelId="{A94867C2-7381-4AC2-B7A3-63D8CF72A3C7}" srcId="{6AE02B23-C994-4F09-93D5-E06063898AA4}" destId="{EED61A2D-7E39-4C69-AD54-DDFAC33CC781}" srcOrd="3" destOrd="0" parTransId="{CF29ED6F-7FF6-4F67-9C4B-9A1C7DCB8930}" sibTransId="{241B597D-72F6-47DA-86D4-98CED5CD1D98}"/>
    <dgm:cxn modelId="{3E1453DB-4015-4975-802A-19738430DEEF}" srcId="{6AE02B23-C994-4F09-93D5-E06063898AA4}" destId="{8D017BE9-CAD1-4343-B30D-440048E35947}" srcOrd="4" destOrd="0" parTransId="{32BFAAD4-7C26-4BE2-8144-74AC0848E59D}" sibTransId="{9E094CBF-E086-4D8C-A761-090CE3526148}"/>
    <dgm:cxn modelId="{258630E6-53E6-494F-B015-9F8C877774ED}" type="presOf" srcId="{86BADC2F-5D9F-48A8-8E04-4CC55579E943}" destId="{BCE81693-B0EE-4409-A532-07D9BF7192A4}" srcOrd="0" destOrd="0" presId="urn:microsoft.com/office/officeart/2018/2/layout/IconVerticalSolidList"/>
    <dgm:cxn modelId="{ED4CE419-F8B1-4621-B6AD-B9A573F195AC}" type="presParOf" srcId="{862E7D37-1574-4015-9735-8545B7ED5360}" destId="{26E17DEC-1EB2-4A7D-9E2E-8A2A4519D970}" srcOrd="0" destOrd="0" presId="urn:microsoft.com/office/officeart/2018/2/layout/IconVerticalSolidList"/>
    <dgm:cxn modelId="{B317C27A-316A-481E-93D9-92EF1C4164DA}" type="presParOf" srcId="{26E17DEC-1EB2-4A7D-9E2E-8A2A4519D970}" destId="{B44F1E1F-EC52-47E7-AA47-F5CC1E184489}" srcOrd="0" destOrd="0" presId="urn:microsoft.com/office/officeart/2018/2/layout/IconVerticalSolidList"/>
    <dgm:cxn modelId="{D0CACA0F-248E-42AE-B3C1-136A0BEF494A}" type="presParOf" srcId="{26E17DEC-1EB2-4A7D-9E2E-8A2A4519D970}" destId="{077EA0D0-52B6-4375-BDCC-D5E55D6A67E4}" srcOrd="1" destOrd="0" presId="urn:microsoft.com/office/officeart/2018/2/layout/IconVerticalSolidList"/>
    <dgm:cxn modelId="{4DD55370-3E35-4F75-BC02-4CEF722DB62F}" type="presParOf" srcId="{26E17DEC-1EB2-4A7D-9E2E-8A2A4519D970}" destId="{40D9870F-7DB5-4E13-9DC5-5B11001F8FE8}" srcOrd="2" destOrd="0" presId="urn:microsoft.com/office/officeart/2018/2/layout/IconVerticalSolidList"/>
    <dgm:cxn modelId="{759C0614-8E1D-46D4-AD7C-19E9EAF5890E}" type="presParOf" srcId="{26E17DEC-1EB2-4A7D-9E2E-8A2A4519D970}" destId="{BCE81693-B0EE-4409-A532-07D9BF7192A4}" srcOrd="3" destOrd="0" presId="urn:microsoft.com/office/officeart/2018/2/layout/IconVerticalSolidList"/>
    <dgm:cxn modelId="{15BAEBFC-CDFA-414F-8A17-C489013A9F23}" type="presParOf" srcId="{862E7D37-1574-4015-9735-8545B7ED5360}" destId="{32972C9D-DB7F-462C-9527-ABB849BEA533}" srcOrd="1" destOrd="0" presId="urn:microsoft.com/office/officeart/2018/2/layout/IconVerticalSolidList"/>
    <dgm:cxn modelId="{4A364E4B-5D51-44D8-B146-D02EBB4CF406}" type="presParOf" srcId="{862E7D37-1574-4015-9735-8545B7ED5360}" destId="{BEAF8895-EDBF-46BF-AB17-4554CF91F52D}" srcOrd="2" destOrd="0" presId="urn:microsoft.com/office/officeart/2018/2/layout/IconVerticalSolidList"/>
    <dgm:cxn modelId="{CB6A0C6F-FDD2-472D-90FB-E3C018C0D2E0}" type="presParOf" srcId="{BEAF8895-EDBF-46BF-AB17-4554CF91F52D}" destId="{17B18CD8-4FC4-4DBE-94D9-88BADEB818ED}" srcOrd="0" destOrd="0" presId="urn:microsoft.com/office/officeart/2018/2/layout/IconVerticalSolidList"/>
    <dgm:cxn modelId="{3B3B6762-B973-4DC4-B9CB-A083734320D9}" type="presParOf" srcId="{BEAF8895-EDBF-46BF-AB17-4554CF91F52D}" destId="{EBC4B052-1E41-4DCD-9D3E-79F4915CE599}" srcOrd="1" destOrd="0" presId="urn:microsoft.com/office/officeart/2018/2/layout/IconVerticalSolidList"/>
    <dgm:cxn modelId="{566F84F2-7816-4B3B-92BB-2F6409752EAC}" type="presParOf" srcId="{BEAF8895-EDBF-46BF-AB17-4554CF91F52D}" destId="{48BC6A26-35D2-4DA4-AF69-30C5B02A9DC3}" srcOrd="2" destOrd="0" presId="urn:microsoft.com/office/officeart/2018/2/layout/IconVerticalSolidList"/>
    <dgm:cxn modelId="{629EB36C-5DD5-405D-B017-6E6622ABC3A4}" type="presParOf" srcId="{BEAF8895-EDBF-46BF-AB17-4554CF91F52D}" destId="{1720B009-E3F0-4140-8F06-570637DE39DC}" srcOrd="3" destOrd="0" presId="urn:microsoft.com/office/officeart/2018/2/layout/IconVerticalSolidList"/>
    <dgm:cxn modelId="{96491EE9-ACC4-4EE2-A7B5-4EC9CCA9F860}" type="presParOf" srcId="{862E7D37-1574-4015-9735-8545B7ED5360}" destId="{075FFDAD-63CC-4EE1-9C00-03CB1F59DB99}" srcOrd="3" destOrd="0" presId="urn:microsoft.com/office/officeart/2018/2/layout/IconVerticalSolidList"/>
    <dgm:cxn modelId="{C424DDDE-A8E1-4EEA-9BAD-EFA2AC8E3C83}" type="presParOf" srcId="{862E7D37-1574-4015-9735-8545B7ED5360}" destId="{593CC9E7-A434-4183-99CA-018AA88549EB}" srcOrd="4" destOrd="0" presId="urn:microsoft.com/office/officeart/2018/2/layout/IconVerticalSolidList"/>
    <dgm:cxn modelId="{7F6A223C-E71F-465F-B2A8-E8B45FD9BB8E}" type="presParOf" srcId="{593CC9E7-A434-4183-99CA-018AA88549EB}" destId="{40C319B3-CE1E-4FBB-98DF-8D92E1B07EED}" srcOrd="0" destOrd="0" presId="urn:microsoft.com/office/officeart/2018/2/layout/IconVerticalSolidList"/>
    <dgm:cxn modelId="{716DC387-A19B-40E6-A7A0-EE324EDC6E4C}" type="presParOf" srcId="{593CC9E7-A434-4183-99CA-018AA88549EB}" destId="{BD0A23D6-0CE7-4F83-98A7-EAE2030AB18D}" srcOrd="1" destOrd="0" presId="urn:microsoft.com/office/officeart/2018/2/layout/IconVerticalSolidList"/>
    <dgm:cxn modelId="{21E872ED-EFA8-44E1-8020-CC02276E349C}" type="presParOf" srcId="{593CC9E7-A434-4183-99CA-018AA88549EB}" destId="{C297BAE9-DE70-4CDE-9FA0-CE4F9C6C2DB9}" srcOrd="2" destOrd="0" presId="urn:microsoft.com/office/officeart/2018/2/layout/IconVerticalSolidList"/>
    <dgm:cxn modelId="{21C9CCD1-0EB1-4094-A4CF-200BAB6F2BA9}" type="presParOf" srcId="{593CC9E7-A434-4183-99CA-018AA88549EB}" destId="{2A1B0241-0B83-4362-AB11-4D2FE2421F5E}" srcOrd="3" destOrd="0" presId="urn:microsoft.com/office/officeart/2018/2/layout/IconVerticalSolidList"/>
    <dgm:cxn modelId="{7B2CD68B-F913-4DBF-BCD1-215F47A2DA79}" type="presParOf" srcId="{862E7D37-1574-4015-9735-8545B7ED5360}" destId="{D59518B9-80FB-44D1-88BE-EE98F7CE535E}" srcOrd="5" destOrd="0" presId="urn:microsoft.com/office/officeart/2018/2/layout/IconVerticalSolidList"/>
    <dgm:cxn modelId="{FC8D416E-8C8A-4ABE-BB91-C4792FCBA81B}" type="presParOf" srcId="{862E7D37-1574-4015-9735-8545B7ED5360}" destId="{D1B15B11-3D27-4052-83CD-0F2BE3B63987}" srcOrd="6" destOrd="0" presId="urn:microsoft.com/office/officeart/2018/2/layout/IconVerticalSolidList"/>
    <dgm:cxn modelId="{0DC066D2-D17F-43ED-9EC1-95EFC7BEB2EE}" type="presParOf" srcId="{D1B15B11-3D27-4052-83CD-0F2BE3B63987}" destId="{E6CD0FEC-D5C9-4197-AADF-5B4836C56602}" srcOrd="0" destOrd="0" presId="urn:microsoft.com/office/officeart/2018/2/layout/IconVerticalSolidList"/>
    <dgm:cxn modelId="{E5F8BD0A-696F-4224-A43F-384269D1D802}" type="presParOf" srcId="{D1B15B11-3D27-4052-83CD-0F2BE3B63987}" destId="{C7E0377A-BC66-4750-AB00-11E4F0C78E5B}" srcOrd="1" destOrd="0" presId="urn:microsoft.com/office/officeart/2018/2/layout/IconVerticalSolidList"/>
    <dgm:cxn modelId="{CE2E8801-E36B-4325-A4BE-92AD604F2985}" type="presParOf" srcId="{D1B15B11-3D27-4052-83CD-0F2BE3B63987}" destId="{B96447AE-E35A-4537-A108-53171C061A6A}" srcOrd="2" destOrd="0" presId="urn:microsoft.com/office/officeart/2018/2/layout/IconVerticalSolidList"/>
    <dgm:cxn modelId="{8A191B5B-62B3-4175-9D15-CECF5BC3913E}" type="presParOf" srcId="{D1B15B11-3D27-4052-83CD-0F2BE3B63987}" destId="{A83AB8FB-E5AA-4D79-B799-77DB57AEEF6D}" srcOrd="3" destOrd="0" presId="urn:microsoft.com/office/officeart/2018/2/layout/IconVerticalSolidList"/>
    <dgm:cxn modelId="{977E35AD-A6AC-4036-8F10-2AE4E83DFE5A}" type="presParOf" srcId="{862E7D37-1574-4015-9735-8545B7ED5360}" destId="{74EE01CC-85A3-44F2-9169-916413A8E166}" srcOrd="7" destOrd="0" presId="urn:microsoft.com/office/officeart/2018/2/layout/IconVerticalSolidList"/>
    <dgm:cxn modelId="{9DB2180E-77C3-418C-AA3D-4FA4A36E8E39}" type="presParOf" srcId="{862E7D37-1574-4015-9735-8545B7ED5360}" destId="{896CAF8E-40FA-4149-A9C1-852C5D4B50AC}" srcOrd="8" destOrd="0" presId="urn:microsoft.com/office/officeart/2018/2/layout/IconVerticalSolidList"/>
    <dgm:cxn modelId="{4C946C3D-8254-415C-81B3-6E976B0CDE15}" type="presParOf" srcId="{896CAF8E-40FA-4149-A9C1-852C5D4B50AC}" destId="{999AF49E-3E18-4082-AE6A-FC579FFD811D}" srcOrd="0" destOrd="0" presId="urn:microsoft.com/office/officeart/2018/2/layout/IconVerticalSolidList"/>
    <dgm:cxn modelId="{6B3F8E6B-F3F0-425E-85F9-DB4E9C0BF073}" type="presParOf" srcId="{896CAF8E-40FA-4149-A9C1-852C5D4B50AC}" destId="{9F9E62FB-EF95-47BF-A492-CEE44D22F78D}" srcOrd="1" destOrd="0" presId="urn:microsoft.com/office/officeart/2018/2/layout/IconVerticalSolidList"/>
    <dgm:cxn modelId="{8CAA5F41-66AD-437F-9A7D-4A606382A54C}" type="presParOf" srcId="{896CAF8E-40FA-4149-A9C1-852C5D4B50AC}" destId="{B7791662-D8AC-43C8-AA88-E0DC73F685CD}" srcOrd="2" destOrd="0" presId="urn:microsoft.com/office/officeart/2018/2/layout/IconVerticalSolidList"/>
    <dgm:cxn modelId="{6C31ED52-4CE6-4EA0-B410-A8372D63A4C1}" type="presParOf" srcId="{896CAF8E-40FA-4149-A9C1-852C5D4B50AC}" destId="{26BF67DD-BC6D-472D-B1EF-53F09CE74FF2}" srcOrd="3" destOrd="0" presId="urn:microsoft.com/office/officeart/2018/2/layout/IconVerticalSolidList"/>
    <dgm:cxn modelId="{E23C8521-594D-46C0-9776-4B07E7E6EDBA}" type="presParOf" srcId="{862E7D37-1574-4015-9735-8545B7ED5360}" destId="{46022DCC-C45A-489E-ABC2-62F18D70F9B7}" srcOrd="9" destOrd="0" presId="urn:microsoft.com/office/officeart/2018/2/layout/IconVerticalSolidList"/>
    <dgm:cxn modelId="{EF48580E-2AA1-40CE-B067-38CD8D909EE8}" type="presParOf" srcId="{862E7D37-1574-4015-9735-8545B7ED5360}" destId="{1E75BFD0-B50D-4C47-A6DC-550F250697BC}" srcOrd="10" destOrd="0" presId="urn:microsoft.com/office/officeart/2018/2/layout/IconVerticalSolidList"/>
    <dgm:cxn modelId="{8CE3E473-CA8A-41D6-B3E1-FFF8E834BC13}" type="presParOf" srcId="{1E75BFD0-B50D-4C47-A6DC-550F250697BC}" destId="{AF5A8E1E-66DE-406C-A9B5-561151E27CDB}" srcOrd="0" destOrd="0" presId="urn:microsoft.com/office/officeart/2018/2/layout/IconVerticalSolidList"/>
    <dgm:cxn modelId="{404C2437-7688-40DE-88A2-7F0A065875C4}" type="presParOf" srcId="{1E75BFD0-B50D-4C47-A6DC-550F250697BC}" destId="{97261E10-06D4-4D2A-932D-67CA2843559A}" srcOrd="1" destOrd="0" presId="urn:microsoft.com/office/officeart/2018/2/layout/IconVerticalSolidList"/>
    <dgm:cxn modelId="{E8C2E66A-A285-45A2-B4B4-5ADC1B496F1D}" type="presParOf" srcId="{1E75BFD0-B50D-4C47-A6DC-550F250697BC}" destId="{E22FF53F-307E-4BA7-B5F8-1FFB16105E84}" srcOrd="2" destOrd="0" presId="urn:microsoft.com/office/officeart/2018/2/layout/IconVerticalSolidList"/>
    <dgm:cxn modelId="{10CAF99C-0116-4FD8-B2B9-E6B0AB5788DB}" type="presParOf" srcId="{1E75BFD0-B50D-4C47-A6DC-550F250697BC}" destId="{B9F40F34-D097-4523-BB83-DD625FDF49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76085-76D0-4CFA-9939-2A2D5A031A31}">
      <dsp:nvSpPr>
        <dsp:cNvPr id="0" name=""/>
        <dsp:cNvSpPr/>
      </dsp:nvSpPr>
      <dsp:spPr>
        <a:xfrm>
          <a:off x="0" y="61288"/>
          <a:ext cx="6415351" cy="12033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encourage the all-round development of students by focusing on soft skills, Coding &amp; domain skills. </a:t>
          </a:r>
        </a:p>
      </dsp:txBody>
      <dsp:txXfrm>
        <a:off x="58742" y="120030"/>
        <a:ext cx="6297867" cy="1085861"/>
      </dsp:txXfrm>
    </dsp:sp>
    <dsp:sp modelId="{FE1487FD-23D7-4866-9B9D-D1EAE5AD79D3}">
      <dsp:nvSpPr>
        <dsp:cNvPr id="0" name=""/>
        <dsp:cNvSpPr/>
      </dsp:nvSpPr>
      <dsp:spPr>
        <a:xfrm>
          <a:off x="0" y="1327993"/>
          <a:ext cx="6415351" cy="1203345"/>
        </a:xfrm>
        <a:prstGeom prst="roundRect">
          <a:avLst/>
        </a:prstGeom>
        <a:solidFill>
          <a:schemeClr val="accent2">
            <a:hueOff val="-504947"/>
            <a:satOff val="-96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make the engineering students aware of the importance, the role and the content of soft skills, Coding and domain skills through instruction, knowledge acquisition, demonstration and practice. </a:t>
          </a:r>
        </a:p>
      </dsp:txBody>
      <dsp:txXfrm>
        <a:off x="58742" y="1386735"/>
        <a:ext cx="6297867" cy="1085861"/>
      </dsp:txXfrm>
    </dsp:sp>
    <dsp:sp modelId="{70151569-B82D-4EBC-BC0E-0EFB3CB31A10}">
      <dsp:nvSpPr>
        <dsp:cNvPr id="0" name=""/>
        <dsp:cNvSpPr/>
      </dsp:nvSpPr>
      <dsp:spPr>
        <a:xfrm>
          <a:off x="0" y="2594698"/>
          <a:ext cx="6415351" cy="1203345"/>
        </a:xfrm>
        <a:prstGeom prst="roundRect">
          <a:avLst/>
        </a:prstGeom>
        <a:solidFill>
          <a:schemeClr val="accent2">
            <a:hueOff val="-1009894"/>
            <a:satOff val="-193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develop and nurture the soft skills, coding and domain skills of the students through individual and group activities. </a:t>
          </a:r>
        </a:p>
      </dsp:txBody>
      <dsp:txXfrm>
        <a:off x="58742" y="2653440"/>
        <a:ext cx="6297867" cy="1085861"/>
      </dsp:txXfrm>
    </dsp:sp>
    <dsp:sp modelId="{435CD199-7767-49EF-85B4-E5AF5169213D}">
      <dsp:nvSpPr>
        <dsp:cNvPr id="0" name=""/>
        <dsp:cNvSpPr/>
      </dsp:nvSpPr>
      <dsp:spPr>
        <a:xfrm>
          <a:off x="0" y="3861404"/>
          <a:ext cx="6415351" cy="1203345"/>
        </a:xfrm>
        <a:prstGeom prst="roundRect">
          <a:avLst/>
        </a:prstGeom>
        <a:solidFill>
          <a:schemeClr val="accent2">
            <a:hueOff val="-1514841"/>
            <a:satOff val="-289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expose students to right attitudinal and behavioral aspects and to build the same through activities</a:t>
          </a:r>
        </a:p>
      </dsp:txBody>
      <dsp:txXfrm>
        <a:off x="58742" y="3920146"/>
        <a:ext cx="6297867" cy="1085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397D2-37E1-4320-8C28-ABA8E2D5E2C4}">
      <dsp:nvSpPr>
        <dsp:cNvPr id="0" name=""/>
        <dsp:cNvSpPr/>
      </dsp:nvSpPr>
      <dsp:spPr>
        <a:xfrm>
          <a:off x="0" y="140455"/>
          <a:ext cx="6375292" cy="92985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On completion of the course, student will be able to– Effectively communicate through verbal/oral communication and improve the listening skills </a:t>
          </a:r>
        </a:p>
      </dsp:txBody>
      <dsp:txXfrm>
        <a:off x="45392" y="185847"/>
        <a:ext cx="6284508" cy="839073"/>
      </dsp:txXfrm>
    </dsp:sp>
    <dsp:sp modelId="{718BE257-EA64-44E7-BF14-E04472EA411D}">
      <dsp:nvSpPr>
        <dsp:cNvPr id="0" name=""/>
        <dsp:cNvSpPr/>
      </dsp:nvSpPr>
      <dsp:spPr>
        <a:xfrm>
          <a:off x="0" y="1119272"/>
          <a:ext cx="6375292" cy="929857"/>
        </a:xfrm>
        <a:prstGeom prst="roundRect">
          <a:avLst/>
        </a:prstGeom>
        <a:solidFill>
          <a:schemeClr val="accent2">
            <a:hueOff val="-378710"/>
            <a:satOff val="-72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Write precise briefs or reports and technical documents, Actively participate in group discussion / meetings / interviews and prepare &amp; deliver presentations. Become more effective individual through goal/target setting, self motivation and practicing creative thinking. </a:t>
          </a:r>
        </a:p>
      </dsp:txBody>
      <dsp:txXfrm>
        <a:off x="45392" y="1164664"/>
        <a:ext cx="6284508" cy="839073"/>
      </dsp:txXfrm>
    </dsp:sp>
    <dsp:sp modelId="{83C0CC60-4E01-47AB-BAA9-8B4D8561149C}">
      <dsp:nvSpPr>
        <dsp:cNvPr id="0" name=""/>
        <dsp:cNvSpPr/>
      </dsp:nvSpPr>
      <dsp:spPr>
        <a:xfrm>
          <a:off x="0" y="2098090"/>
          <a:ext cx="6375292" cy="929857"/>
        </a:xfrm>
        <a:prstGeom prst="roundRect">
          <a:avLst/>
        </a:prstGeom>
        <a:solidFill>
          <a:schemeClr val="accent2">
            <a:hueOff val="-757420"/>
            <a:satOff val="-145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Student will be able to understand the problems and develop his competitive coding skills. </a:t>
          </a:r>
        </a:p>
      </dsp:txBody>
      <dsp:txXfrm>
        <a:off x="45392" y="2143482"/>
        <a:ext cx="6284508" cy="839073"/>
      </dsp:txXfrm>
    </dsp:sp>
    <dsp:sp modelId="{8F96A249-80AA-4FDC-B4CA-0A5EB5EFBFAF}">
      <dsp:nvSpPr>
        <dsp:cNvPr id="0" name=""/>
        <dsp:cNvSpPr/>
      </dsp:nvSpPr>
      <dsp:spPr>
        <a:xfrm>
          <a:off x="0" y="3076907"/>
          <a:ext cx="6375292" cy="929857"/>
        </a:xfrm>
        <a:prstGeom prst="roundRect">
          <a:avLst/>
        </a:prstGeom>
        <a:solidFill>
          <a:schemeClr val="accent2">
            <a:hueOff val="-1136131"/>
            <a:satOff val="-217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the skills in various domains and will be able to solve complex problems faced by the industry. </a:t>
          </a:r>
        </a:p>
      </dsp:txBody>
      <dsp:txXfrm>
        <a:off x="45392" y="3122299"/>
        <a:ext cx="6284508" cy="839073"/>
      </dsp:txXfrm>
    </dsp:sp>
    <dsp:sp modelId="{F5CDA0E3-1AFC-4ABB-8629-E5C6E2BC5D0C}">
      <dsp:nvSpPr>
        <dsp:cNvPr id="0" name=""/>
        <dsp:cNvSpPr/>
      </dsp:nvSpPr>
      <dsp:spPr>
        <a:xfrm>
          <a:off x="0" y="4055725"/>
          <a:ext cx="6375292" cy="929857"/>
        </a:xfrm>
        <a:prstGeom prst="roundRect">
          <a:avLst/>
        </a:prstGeom>
        <a:solidFill>
          <a:schemeClr val="accent2">
            <a:hueOff val="-1514841"/>
            <a:satOff val="-289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Function effectively in multi-disciplinary and heterogeneous teams through the knowledge of teamwork, Interpersonal relationships, conflict management and leadership quality</a:t>
          </a:r>
        </a:p>
      </dsp:txBody>
      <dsp:txXfrm>
        <a:off x="45392" y="4101117"/>
        <a:ext cx="6284508" cy="839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74407-5E62-4425-A57F-1F67752B9619}">
      <dsp:nvSpPr>
        <dsp:cNvPr id="0" name=""/>
        <dsp:cNvSpPr/>
      </dsp:nvSpPr>
      <dsp:spPr>
        <a:xfrm>
          <a:off x="0" y="0"/>
          <a:ext cx="660781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BD4C4-0298-4E8C-B9CC-A53E9F3A344B}">
      <dsp:nvSpPr>
        <dsp:cNvPr id="0" name=""/>
        <dsp:cNvSpPr/>
      </dsp:nvSpPr>
      <dsp:spPr>
        <a:xfrm>
          <a:off x="0" y="0"/>
          <a:ext cx="6607811" cy="4993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GitHub</a:t>
          </a:r>
          <a:r>
            <a:rPr lang="en-IN" sz="2900" kern="1200" dirty="0"/>
            <a:t> – Accepting assignments pull and push the code or resource, GitHub configuration, Visual 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Visual Studio code</a:t>
          </a:r>
          <a:r>
            <a:rPr lang="en-IN" sz="2900" kern="1200" dirty="0"/>
            <a:t> – Configuring, integrating Git for assignment submission 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Online competitive coding platforms</a:t>
          </a:r>
          <a:r>
            <a:rPr lang="en-IN" sz="2900" kern="1200" dirty="0"/>
            <a:t> – Introduction to online coding platforms to get prepared for competitive coding. 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Problem Solving with Python:</a:t>
          </a:r>
          <a:r>
            <a:rPr lang="en-IN" sz="2900" kern="1200" dirty="0"/>
            <a:t> Collections, Techniques for manipulating Strings, Recursion, Searching, Sorting, Stacks and Queues. </a:t>
          </a:r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kern="1200" dirty="0"/>
            <a:t>Problem Solving with C:</a:t>
          </a:r>
          <a:r>
            <a:rPr lang="en-IN" sz="2900" kern="1200" dirty="0"/>
            <a:t> Memory, C Syntax, Conditions and Loops, Functions and Recursion, Arrays, Techniques for manipulating Strings, Searching, Sorting, Stacks and Queues, Structures.</a:t>
          </a:r>
          <a:endParaRPr lang="en-US" sz="2900" kern="1200" dirty="0"/>
        </a:p>
      </dsp:txBody>
      <dsp:txXfrm>
        <a:off x="0" y="0"/>
        <a:ext cx="6607811" cy="4993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F1E1F-EC52-47E7-AA47-F5CC1E184489}">
      <dsp:nvSpPr>
        <dsp:cNvPr id="0" name=""/>
        <dsp:cNvSpPr/>
      </dsp:nvSpPr>
      <dsp:spPr>
        <a:xfrm>
          <a:off x="0" y="1658"/>
          <a:ext cx="6490679" cy="7065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7EA0D0-52B6-4375-BDCC-D5E55D6A67E4}">
      <dsp:nvSpPr>
        <dsp:cNvPr id="0" name=""/>
        <dsp:cNvSpPr/>
      </dsp:nvSpPr>
      <dsp:spPr>
        <a:xfrm>
          <a:off x="213741" y="160639"/>
          <a:ext cx="388620" cy="3886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81693-B0EE-4409-A532-07D9BF7192A4}">
      <dsp:nvSpPr>
        <dsp:cNvPr id="0" name=""/>
        <dsp:cNvSpPr/>
      </dsp:nvSpPr>
      <dsp:spPr>
        <a:xfrm>
          <a:off x="816102" y="1658"/>
          <a:ext cx="5674577" cy="70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0" tIns="74780" rIns="74780" bIns="7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Why learn coding?</a:t>
          </a:r>
        </a:p>
      </dsp:txBody>
      <dsp:txXfrm>
        <a:off x="816102" y="1658"/>
        <a:ext cx="5674577" cy="706582"/>
      </dsp:txXfrm>
    </dsp:sp>
    <dsp:sp modelId="{17B18CD8-4FC4-4DBE-94D9-88BADEB818ED}">
      <dsp:nvSpPr>
        <dsp:cNvPr id="0" name=""/>
        <dsp:cNvSpPr/>
      </dsp:nvSpPr>
      <dsp:spPr>
        <a:xfrm>
          <a:off x="0" y="884886"/>
          <a:ext cx="6490679" cy="7065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4B052-1E41-4DCD-9D3E-79F4915CE599}">
      <dsp:nvSpPr>
        <dsp:cNvPr id="0" name=""/>
        <dsp:cNvSpPr/>
      </dsp:nvSpPr>
      <dsp:spPr>
        <a:xfrm>
          <a:off x="213741" y="1043867"/>
          <a:ext cx="388620" cy="3886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20B009-E3F0-4140-8F06-570637DE39DC}">
      <dsp:nvSpPr>
        <dsp:cNvPr id="0" name=""/>
        <dsp:cNvSpPr/>
      </dsp:nvSpPr>
      <dsp:spPr>
        <a:xfrm>
          <a:off x="816102" y="884886"/>
          <a:ext cx="5674577" cy="70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0" tIns="74780" rIns="74780" bIns="7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How to start coding?</a:t>
          </a:r>
          <a:endParaRPr lang="en-US" sz="1900" kern="1200"/>
        </a:p>
      </dsp:txBody>
      <dsp:txXfrm>
        <a:off x="816102" y="884886"/>
        <a:ext cx="5674577" cy="706582"/>
      </dsp:txXfrm>
    </dsp:sp>
    <dsp:sp modelId="{40C319B3-CE1E-4FBB-98DF-8D92E1B07EED}">
      <dsp:nvSpPr>
        <dsp:cNvPr id="0" name=""/>
        <dsp:cNvSpPr/>
      </dsp:nvSpPr>
      <dsp:spPr>
        <a:xfrm>
          <a:off x="0" y="1768113"/>
          <a:ext cx="6490679" cy="7065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A23D6-0CE7-4F83-98A7-EAE2030AB18D}">
      <dsp:nvSpPr>
        <dsp:cNvPr id="0" name=""/>
        <dsp:cNvSpPr/>
      </dsp:nvSpPr>
      <dsp:spPr>
        <a:xfrm>
          <a:off x="213741" y="1927094"/>
          <a:ext cx="388620" cy="3886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B0241-0B83-4362-AB11-4D2FE2421F5E}">
      <dsp:nvSpPr>
        <dsp:cNvPr id="0" name=""/>
        <dsp:cNvSpPr/>
      </dsp:nvSpPr>
      <dsp:spPr>
        <a:xfrm>
          <a:off x="816102" y="1768113"/>
          <a:ext cx="5674577" cy="70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0" tIns="74780" rIns="74780" bIns="7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Which language should you start with?</a:t>
          </a:r>
          <a:endParaRPr lang="en-US" sz="1900" kern="1200"/>
        </a:p>
      </dsp:txBody>
      <dsp:txXfrm>
        <a:off x="816102" y="1768113"/>
        <a:ext cx="5674577" cy="706582"/>
      </dsp:txXfrm>
    </dsp:sp>
    <dsp:sp modelId="{E6CD0FEC-D5C9-4197-AADF-5B4836C56602}">
      <dsp:nvSpPr>
        <dsp:cNvPr id="0" name=""/>
        <dsp:cNvSpPr/>
      </dsp:nvSpPr>
      <dsp:spPr>
        <a:xfrm>
          <a:off x="0" y="2651341"/>
          <a:ext cx="6490679" cy="7065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E0377A-BC66-4750-AB00-11E4F0C78E5B}">
      <dsp:nvSpPr>
        <dsp:cNvPr id="0" name=""/>
        <dsp:cNvSpPr/>
      </dsp:nvSpPr>
      <dsp:spPr>
        <a:xfrm>
          <a:off x="213741" y="2810322"/>
          <a:ext cx="388620" cy="3886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AB8FB-E5AA-4D79-B799-77DB57AEEF6D}">
      <dsp:nvSpPr>
        <dsp:cNvPr id="0" name=""/>
        <dsp:cNvSpPr/>
      </dsp:nvSpPr>
      <dsp:spPr>
        <a:xfrm>
          <a:off x="816102" y="2651341"/>
          <a:ext cx="5674577" cy="70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0" tIns="74780" rIns="74780" bIns="7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How to choose a project?</a:t>
          </a:r>
          <a:endParaRPr lang="en-US" sz="1900" kern="1200"/>
        </a:p>
      </dsp:txBody>
      <dsp:txXfrm>
        <a:off x="816102" y="2651341"/>
        <a:ext cx="5674577" cy="706582"/>
      </dsp:txXfrm>
    </dsp:sp>
    <dsp:sp modelId="{999AF49E-3E18-4082-AE6A-FC579FFD811D}">
      <dsp:nvSpPr>
        <dsp:cNvPr id="0" name=""/>
        <dsp:cNvSpPr/>
      </dsp:nvSpPr>
      <dsp:spPr>
        <a:xfrm>
          <a:off x="0" y="3534569"/>
          <a:ext cx="6490679" cy="7065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E62FB-EF95-47BF-A492-CEE44D22F78D}">
      <dsp:nvSpPr>
        <dsp:cNvPr id="0" name=""/>
        <dsp:cNvSpPr/>
      </dsp:nvSpPr>
      <dsp:spPr>
        <a:xfrm>
          <a:off x="213741" y="3693550"/>
          <a:ext cx="388620" cy="3886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F67DD-BC6D-472D-B1EF-53F09CE74FF2}">
      <dsp:nvSpPr>
        <dsp:cNvPr id="0" name=""/>
        <dsp:cNvSpPr/>
      </dsp:nvSpPr>
      <dsp:spPr>
        <a:xfrm>
          <a:off x="816102" y="3534569"/>
          <a:ext cx="5674577" cy="70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0" tIns="74780" rIns="74780" bIns="7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Learning path</a:t>
          </a:r>
          <a:endParaRPr lang="en-US" sz="1900" kern="1200"/>
        </a:p>
      </dsp:txBody>
      <dsp:txXfrm>
        <a:off x="816102" y="3534569"/>
        <a:ext cx="5674577" cy="706582"/>
      </dsp:txXfrm>
    </dsp:sp>
    <dsp:sp modelId="{AF5A8E1E-66DE-406C-A9B5-561151E27CDB}">
      <dsp:nvSpPr>
        <dsp:cNvPr id="0" name=""/>
        <dsp:cNvSpPr/>
      </dsp:nvSpPr>
      <dsp:spPr>
        <a:xfrm>
          <a:off x="0" y="4417797"/>
          <a:ext cx="6490679" cy="7065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61E10-06D4-4D2A-932D-67CA2843559A}">
      <dsp:nvSpPr>
        <dsp:cNvPr id="0" name=""/>
        <dsp:cNvSpPr/>
      </dsp:nvSpPr>
      <dsp:spPr>
        <a:xfrm>
          <a:off x="213741" y="4576778"/>
          <a:ext cx="388620" cy="38862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40F34-D097-4523-BB83-DD625FDF49BA}">
      <dsp:nvSpPr>
        <dsp:cNvPr id="0" name=""/>
        <dsp:cNvSpPr/>
      </dsp:nvSpPr>
      <dsp:spPr>
        <a:xfrm>
          <a:off x="816102" y="4417797"/>
          <a:ext cx="5674577" cy="706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780" tIns="74780" rIns="74780" bIns="7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What kind of jobs can you expect?</a:t>
          </a:r>
          <a:endParaRPr lang="en-US" sz="1900" kern="1200"/>
        </a:p>
      </dsp:txBody>
      <dsp:txXfrm>
        <a:off x="816102" y="4417797"/>
        <a:ext cx="5674577" cy="706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A394A-0F21-4FDA-8DFF-545210A53F8F}" type="datetimeFigureOut">
              <a:rPr lang="en-IN" smtClean="0"/>
              <a:t>15-04-2021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369BF-CF66-4215-94C0-77187770CB1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855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BD48B-8971-4ECC-87ED-6F305DFEE762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6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F9F7-CBFC-4D73-9187-4B668ED5716D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3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35439-3AB4-4551-9C3B-C47F4328BF50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4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0D297-9186-4D8B-BA6A-4DB9373B365E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BE0D6-E053-448D-8669-E0DFFD9FECEC}" type="datetime1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21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24D6-B9C5-4195-8168-E18B29F734A9}" type="datetime1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636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9AB75-9A26-4160-8B3B-AC5B5E8767E3}" type="datetime1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77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2DDE-FEB0-4176-BC16-0B960B3CE03A}" type="datetime1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146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9A603-09A8-411D-8222-23A37EC3104F}" type="datetime1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6589D-A945-4050-8DFF-8F4A8EE2A7DF}" type="datetime1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A6C6C-6414-492F-91B7-836B89956BB5}" type="datetime1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D6FA0-7642-4006-8CED-E1E468F6E3C6}" type="datetime1">
              <a:rPr lang="en-US" smtClean="0"/>
              <a:t>4/15/2021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Dr. Rajesh Kumar Burra, email: rburra@gitam.edu, Ph.No.: 9989893955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1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line of white lines on a red surface&#10;&#10;Description automatically generated with low confidence">
            <a:extLst>
              <a:ext uri="{FF2B5EF4-FFF2-40B4-BE49-F238E27FC236}">
                <a16:creationId xmlns:a16="http://schemas.microsoft.com/office/drawing/2014/main" id="{408A0B84-FCA4-479B-8D1D-10D1DAE017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B4C3-BF6F-4674-AC38-9AF7AF4B7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>
                <a:solidFill>
                  <a:schemeClr val="bg1"/>
                </a:solidFill>
              </a:rPr>
              <a:t>19EHS122: COMPREHENSIVE SKILL DEVELOPMENT - 1</a:t>
            </a:r>
            <a:endParaRPr lang="en-IN" sz="4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A0EF6-FDBD-4FD5-AE26-73E213CA1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6"/>
            <a:ext cx="5449479" cy="1663495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>
                <a:solidFill>
                  <a:schemeClr val="bg1"/>
                </a:solidFill>
              </a:rPr>
              <a:t>Dr. Rajesh Kumar Burra</a:t>
            </a:r>
          </a:p>
          <a:p>
            <a:pPr>
              <a:lnSpc>
                <a:spcPct val="100000"/>
              </a:lnSpc>
            </a:pPr>
            <a:r>
              <a:rPr lang="en-IN" sz="1800">
                <a:solidFill>
                  <a:schemeClr val="bg1"/>
                </a:solidFill>
              </a:rPr>
              <a:t>Associate Professor</a:t>
            </a:r>
          </a:p>
          <a:p>
            <a:pPr>
              <a:lnSpc>
                <a:spcPct val="100000"/>
              </a:lnSpc>
            </a:pPr>
            <a:r>
              <a:rPr lang="en-IN" sz="1800">
                <a:solidFill>
                  <a:schemeClr val="bg1"/>
                </a:solidFill>
              </a:rPr>
              <a:t>Department of EECE</a:t>
            </a:r>
          </a:p>
          <a:p>
            <a:pPr>
              <a:lnSpc>
                <a:spcPct val="100000"/>
              </a:lnSpc>
            </a:pPr>
            <a:r>
              <a:rPr lang="en-IN" sz="1800">
                <a:solidFill>
                  <a:schemeClr val="bg1"/>
                </a:solidFill>
              </a:rPr>
              <a:t>GITAM, Vizag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8D4F2BD-18BA-4D2F-AE17-08733E570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20138" y="136525"/>
            <a:ext cx="3257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94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BE6B2-9BC8-464E-BCF3-F007A219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100"/>
              <a:t>Course Objectives: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AAA272"/>
          </a:solidFill>
          <a:ln w="34925">
            <a:solidFill>
              <a:srgbClr val="AAA2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1C1B74-FC2C-49C7-A3DB-B9CB86ADE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2431947"/>
              </p:ext>
            </p:extLst>
          </p:nvPr>
        </p:nvGraphicFramePr>
        <p:xfrm>
          <a:off x="4648018" y="1050925"/>
          <a:ext cx="6415351" cy="5126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27747794-5979-407D-9230-350E6BE5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20138" y="136525"/>
            <a:ext cx="3257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826296-9480-4D3F-9884-4811E4C9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65F5-F2D4-4391-9720-D8B92B87C92F}" type="datetime1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A556-D359-47C1-99DD-AFF39D2C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02E88-9799-4A51-933F-826B57222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4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5877-2BB4-43E0-B3CA-7BA0CF929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5100"/>
              <a:t>Course Outcomes: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AAA272"/>
          </a:solidFill>
          <a:ln w="34925">
            <a:solidFill>
              <a:srgbClr val="AAA2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58A4F46-6ECC-4F58-8D43-736862A4F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36484"/>
              </p:ext>
            </p:extLst>
          </p:nvPr>
        </p:nvGraphicFramePr>
        <p:xfrm>
          <a:off x="4648018" y="1050925"/>
          <a:ext cx="6375292" cy="5126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3CECCD07-E998-45E6-AF76-E52409ABF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20138" y="136525"/>
            <a:ext cx="3257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04AEA-DCB0-44F5-A7CE-2439BFA99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22919-9701-47C6-9854-02FC2D204C64}" type="datetime1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442C3-9CDF-45A7-98EF-B00189F45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BA8F7-8750-4917-9ACA-0424B924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69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82863-FD85-4D93-9983-216EE384C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600"/>
              <a:t>Course Contents:</a:t>
            </a:r>
            <a:endParaRPr lang="en-IN" sz="5600"/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AAA272"/>
          </a:solidFill>
          <a:ln w="34925">
            <a:solidFill>
              <a:srgbClr val="AAA2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FB1DDB-AD74-498B-85A4-7798D558E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643120"/>
              </p:ext>
            </p:extLst>
          </p:nvPr>
        </p:nvGraphicFramePr>
        <p:xfrm>
          <a:off x="4648018" y="1183304"/>
          <a:ext cx="6607811" cy="499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F366150B-7C16-4CE7-B08A-FEA0A321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20138" y="136525"/>
            <a:ext cx="3257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ED5D4-60E4-4F03-B3C7-E7D9FE3F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C178F-74B6-43BA-AF54-19F6F3F49737}" type="datetime1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5C6C5-664D-4012-803F-80569851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886A9-30F1-43A4-9E01-E4326FD9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8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0C626-7320-4B6D-AAFF-017FF7BC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/>
              <a:t>Coding</a:t>
            </a:r>
            <a:endParaRPr lang="en-IN" sz="6000"/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AAA272"/>
          </a:solidFill>
          <a:ln w="34925">
            <a:solidFill>
              <a:srgbClr val="AAA2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27201D-755A-4BBF-89DE-FDF2044898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359953"/>
              </p:ext>
            </p:extLst>
          </p:nvPr>
        </p:nvGraphicFramePr>
        <p:xfrm>
          <a:off x="4648018" y="1050925"/>
          <a:ext cx="6490680" cy="5126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BD92FFD4-0F81-4EDB-B37C-450C85625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20138" y="136525"/>
            <a:ext cx="3257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B644F-57B0-4FC2-BB66-76B5C2FD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95D81-510F-4D55-8C08-071C7E402723}" type="datetime1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0ED04-7E5E-470D-88D0-EDC4C7BC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Dr. Rajesh Kumar Burra, email: rburra@gitam.edu, Ph.No.: 9989893955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9862E-5EC2-4901-A6EA-7FBCD7E6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8541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412524"/>
      </a:dk2>
      <a:lt2>
        <a:srgbClr val="E2E3E8"/>
      </a:lt2>
      <a:accent1>
        <a:srgbClr val="AAA272"/>
      </a:accent1>
      <a:accent2>
        <a:srgbClr val="C79772"/>
      </a:accent2>
      <a:accent3>
        <a:srgbClr val="D18D8C"/>
      </a:accent3>
      <a:accent4>
        <a:srgbClr val="C77293"/>
      </a:accent4>
      <a:accent5>
        <a:srgbClr val="CF88C2"/>
      </a:accent5>
      <a:accent6>
        <a:srgbClr val="B372C7"/>
      </a:accent6>
      <a:hlink>
        <a:srgbClr val="6973AE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455</Words>
  <Application>Microsoft Office PowerPoint</Application>
  <PresentationFormat>Widescreen</PresentationFormat>
  <Paragraphs>41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Modern Love</vt:lpstr>
      <vt:lpstr>The Hand</vt:lpstr>
      <vt:lpstr>SketchyVTI</vt:lpstr>
      <vt:lpstr>19EHS122: COMPREHENSIVE SKILL DEVELOPMENT - 1</vt:lpstr>
      <vt:lpstr>Course Objectives:</vt:lpstr>
      <vt:lpstr>Course Outcomes:</vt:lpstr>
      <vt:lpstr>Course Contents:</vt:lpstr>
      <vt:lpstr>Coding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19EHS122: COMPREHENSIVE SKILL DEVELOPMENT - 1</dc:title>
  <dc:creator>rajesh kumar burra</dc:creator>
  <cp:lastModifiedBy>rajesh kumar burra</cp:lastModifiedBy>
  <cp:revision>9</cp:revision>
  <dcterms:created xsi:type="dcterms:W3CDTF">2021-04-14T14:25:16Z</dcterms:created>
  <dcterms:modified xsi:type="dcterms:W3CDTF">2021-04-15T06:53:59Z</dcterms:modified>
</cp:coreProperties>
</file>